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CFF45F2E.xml" ContentType="application/vnd.ms-powerpoint.comments+xml"/>
  <Override PartName="/ppt/comments/modernComment_106_9D5CFDDE.xml" ContentType="application/vnd.ms-powerpoint.comments+xml"/>
  <Override PartName="/ppt/comments/modernComment_109_95AF490B.xml" ContentType="application/vnd.ms-powerpoint.comments+xml"/>
  <Override PartName="/ppt/comments/modernComment_10C_29768758.xml" ContentType="application/vnd.ms-powerpoint.comments+xml"/>
  <Override PartName="/ppt/comments/modernComment_10D_CD47FF33.xml" ContentType="application/vnd.ms-powerpoint.comments+xml"/>
  <Override PartName="/ppt/comments/modernComment_10E_3050FCAD.xml" ContentType="application/vnd.ms-powerpoint.comments+xml"/>
  <Override PartName="/ppt/comments/modernComment_114_9DBF586E.xml" ContentType="application/vnd.ms-powerpoint.comments+xml"/>
  <Override PartName="/ppt/comments/modernComment_10F_A4D0137E.xml" ContentType="application/vnd.ms-powerpoint.comments+xml"/>
  <Override PartName="/ppt/comments/modernComment_110_55626FE9.xml" ContentType="application/vnd.ms-powerpoint.comments+xml"/>
  <Override PartName="/ppt/comments/modernComment_111_2580CB0E.xml" ContentType="application/vnd.ms-powerpoint.comments+xml"/>
  <Override PartName="/ppt/comments/modernComment_115_6351AD7B.xml" ContentType="application/vnd.ms-powerpoint.comments+xml"/>
  <Override PartName="/ppt/comments/modernComment_112_E4A5C86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0" r:id="rId19"/>
    <p:sldId id="276" r:id="rId20"/>
    <p:sldId id="271" r:id="rId21"/>
    <p:sldId id="272" r:id="rId22"/>
    <p:sldId id="273" r:id="rId23"/>
    <p:sldId id="277" r:id="rId24"/>
    <p:sldId id="274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1323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31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9127B5-3E76-9C9B-A7C9-4E8CE21F55A7}" name="Bakker-Jacobs, Annick" initials="BJA" userId="S::Annick.Bakker-Jacobs@radboudumc.nl::6443d5b0-5380-4647-9872-ca7f06d774d8" providerId="AD"/>
  <p188:author id="{F7B7C2E3-AF0C-C43B-D585-96CB8BDD5018}" name="Mariella Maarschalkerweerd - Asta" initials="MM" userId="S::m.maarschalkerweerd@venvn.nl::522ee392-e9a0-464d-982f-41856712b8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874"/>
    <a:srgbClr val="FFB54B"/>
    <a:srgbClr val="8ACDAF"/>
    <a:srgbClr val="998EC1"/>
    <a:srgbClr val="77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1244A-B8C7-48FD-A5CF-90A69AA01D64}" v="1" dt="2024-05-08T10:40:44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/>
    <p:restoredTop sz="96327"/>
  </p:normalViewPr>
  <p:slideViewPr>
    <p:cSldViewPr snapToGrid="0">
      <p:cViewPr varScale="1">
        <p:scale>
          <a:sx n="76" d="100"/>
          <a:sy n="76" d="100"/>
        </p:scale>
        <p:origin x="63" y="495"/>
      </p:cViewPr>
      <p:guideLst>
        <p:guide orient="horz" pos="595"/>
        <p:guide pos="1323"/>
        <p:guide orient="horz" pos="1139"/>
        <p:guide pos="438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lla Maarschalkerweerd - Asta" userId="522ee392-e9a0-464d-982f-41856712b8d9" providerId="ADAL" clId="{B112CFC5-F911-4D36-B278-AE06C24C75E1}"/>
    <pc:docChg chg="">
      <pc:chgData name="Mariella Maarschalkerweerd - Asta" userId="522ee392-e9a0-464d-982f-41856712b8d9" providerId="ADAL" clId="{B112CFC5-F911-4D36-B278-AE06C24C75E1}" dt="2024-03-25T14:20:23.472" v="0"/>
      <pc:docMkLst>
        <pc:docMk/>
      </pc:docMkLst>
      <pc:sldChg chg="addCm">
        <pc:chgData name="Mariella Maarschalkerweerd - Asta" userId="522ee392-e9a0-464d-982f-41856712b8d9" providerId="ADAL" clId="{B112CFC5-F911-4D36-B278-AE06C24C75E1}" dt="2024-03-25T14:20:23.472" v="0"/>
        <pc:sldMkLst>
          <pc:docMk/>
          <pc:sldMk cId="3836069985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iella Maarschalkerweerd - Asta" userId="522ee392-e9a0-464d-982f-41856712b8d9" providerId="ADAL" clId="{B112CFC5-F911-4D36-B278-AE06C24C75E1}" dt="2024-03-25T14:20:23.472" v="0"/>
              <pc2:cmMkLst xmlns:pc2="http://schemas.microsoft.com/office/powerpoint/2019/9/main/command">
                <pc:docMk/>
                <pc:sldMk cId="3836069985" sldId="274"/>
                <pc2:cmMk id="{FAC9507F-2AFB-4877-867A-19A3AF5ABE86}"/>
              </pc2:cmMkLst>
            </pc226:cmChg>
          </p:ext>
        </pc:extLst>
      </pc:sldChg>
    </pc:docChg>
  </pc:docChgLst>
  <pc:docChgLst>
    <pc:chgData name="Mariella Maarschalkerweerd - Asta" userId="522ee392-e9a0-464d-982f-41856712b8d9" providerId="ADAL" clId="{66E1244A-B8C7-48FD-A5CF-90A69AA01D64}"/>
    <pc:docChg chg="undo custSel addSld delSld modSld sldOrd">
      <pc:chgData name="Mariella Maarschalkerweerd - Asta" userId="522ee392-e9a0-464d-982f-41856712b8d9" providerId="ADAL" clId="{66E1244A-B8C7-48FD-A5CF-90A69AA01D64}" dt="2024-05-08T10:41:39.460" v="141"/>
      <pc:docMkLst>
        <pc:docMk/>
      </pc:docMkLst>
      <pc:sldChg chg="modSp mod modCm">
        <pc:chgData name="Mariella Maarschalkerweerd - Asta" userId="522ee392-e9a0-464d-982f-41856712b8d9" providerId="ADAL" clId="{66E1244A-B8C7-48FD-A5CF-90A69AA01D64}" dt="2024-05-08T10:35:17.768" v="121"/>
        <pc:sldMkLst>
          <pc:docMk/>
          <pc:sldMk cId="3488898862" sldId="261"/>
        </pc:sldMkLst>
        <pc:spChg chg="mod">
          <ac:chgData name="Mariella Maarschalkerweerd - Asta" userId="522ee392-e9a0-464d-982f-41856712b8d9" providerId="ADAL" clId="{66E1244A-B8C7-48FD-A5CF-90A69AA01D64}" dt="2024-05-08T10:35:15.008" v="120" actId="20577"/>
          <ac:spMkLst>
            <pc:docMk/>
            <pc:sldMk cId="3488898862" sldId="261"/>
            <ac:spMk id="4" creationId="{0E069E9E-0A0D-9489-D8B9-0271281ED1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5:17.768" v="121"/>
              <pc2:cmMkLst xmlns:pc2="http://schemas.microsoft.com/office/powerpoint/2019/9/main/command">
                <pc:docMk/>
                <pc:sldMk cId="3488898862" sldId="261"/>
                <pc2:cmMk id="{B05C5508-1548-4B7E-B26D-16010E023A43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28:39.432" v="7"/>
        <pc:sldMkLst>
          <pc:docMk/>
          <pc:sldMk cId="2640117214" sldId="262"/>
        </pc:sldMkLst>
        <pc:spChg chg="mod">
          <ac:chgData name="Mariella Maarschalkerweerd - Asta" userId="522ee392-e9a0-464d-982f-41856712b8d9" providerId="ADAL" clId="{66E1244A-B8C7-48FD-A5CF-90A69AA01D64}" dt="2024-05-08T10:28:33.585" v="6" actId="20577"/>
          <ac:spMkLst>
            <pc:docMk/>
            <pc:sldMk cId="2640117214" sldId="262"/>
            <ac:spMk id="3" creationId="{3C9E95FB-AD1F-0891-4201-D307B45D20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28:39.432" v="7"/>
              <pc2:cmMkLst xmlns:pc2="http://schemas.microsoft.com/office/powerpoint/2019/9/main/command">
                <pc:docMk/>
                <pc:sldMk cId="2640117214" sldId="262"/>
                <pc2:cmMk id="{53283109-FCAF-41E0-868F-52BF0ED60A27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29:03.031" v="22"/>
        <pc:sldMkLst>
          <pc:docMk/>
          <pc:sldMk cId="2511292683" sldId="265"/>
        </pc:sldMkLst>
        <pc:spChg chg="mod">
          <ac:chgData name="Mariella Maarschalkerweerd - Asta" userId="522ee392-e9a0-464d-982f-41856712b8d9" providerId="ADAL" clId="{66E1244A-B8C7-48FD-A5CF-90A69AA01D64}" dt="2024-05-08T10:28:59.710" v="21" actId="1076"/>
          <ac:spMkLst>
            <pc:docMk/>
            <pc:sldMk cId="2511292683" sldId="265"/>
            <ac:spMk id="3" creationId="{3C9E95FB-AD1F-0891-4201-D307B45D20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29:03.031" v="22"/>
              <pc2:cmMkLst xmlns:pc2="http://schemas.microsoft.com/office/powerpoint/2019/9/main/command">
                <pc:docMk/>
                <pc:sldMk cId="2511292683" sldId="265"/>
                <pc2:cmMk id="{E0012024-F60A-4095-B52E-6FD11FB7EDA1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29:23.198" v="25"/>
        <pc:sldMkLst>
          <pc:docMk/>
          <pc:sldMk cId="695633752" sldId="268"/>
        </pc:sldMkLst>
        <pc:spChg chg="mod">
          <ac:chgData name="Mariella Maarschalkerweerd - Asta" userId="522ee392-e9a0-464d-982f-41856712b8d9" providerId="ADAL" clId="{66E1244A-B8C7-48FD-A5CF-90A69AA01D64}" dt="2024-05-08T10:29:20.752" v="24" actId="1076"/>
          <ac:spMkLst>
            <pc:docMk/>
            <pc:sldMk cId="695633752" sldId="268"/>
            <ac:spMk id="3" creationId="{3C9E95FB-AD1F-0891-4201-D307B45D20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29:23.198" v="25"/>
              <pc2:cmMkLst xmlns:pc2="http://schemas.microsoft.com/office/powerpoint/2019/9/main/command">
                <pc:docMk/>
                <pc:sldMk cId="695633752" sldId="268"/>
                <pc2:cmMk id="{5721CCCD-EC94-4A1A-B297-CB7C99224301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29:53.382" v="35"/>
        <pc:sldMkLst>
          <pc:docMk/>
          <pc:sldMk cId="810613933" sldId="270"/>
        </pc:sldMkLst>
        <pc:spChg chg="mod">
          <ac:chgData name="Mariella Maarschalkerweerd - Asta" userId="522ee392-e9a0-464d-982f-41856712b8d9" providerId="ADAL" clId="{66E1244A-B8C7-48FD-A5CF-90A69AA01D64}" dt="2024-05-08T10:29:33.657" v="30" actId="6549"/>
          <ac:spMkLst>
            <pc:docMk/>
            <pc:sldMk cId="810613933" sldId="270"/>
            <ac:spMk id="6" creationId="{CDCF3580-D18C-1551-7B82-9EF2B554815F}"/>
          </ac:spMkLst>
        </pc:spChg>
        <pc:spChg chg="mod">
          <ac:chgData name="Mariella Maarschalkerweerd - Asta" userId="522ee392-e9a0-464d-982f-41856712b8d9" providerId="ADAL" clId="{66E1244A-B8C7-48FD-A5CF-90A69AA01D64}" dt="2024-05-08T10:29:48.877" v="33" actId="6549"/>
          <ac:spMkLst>
            <pc:docMk/>
            <pc:sldMk cId="810613933" sldId="270"/>
            <ac:spMk id="8" creationId="{AB834091-ACEF-CAE0-C356-353F034A2AF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29:53.382" v="35"/>
              <pc2:cmMkLst xmlns:pc2="http://schemas.microsoft.com/office/powerpoint/2019/9/main/command">
                <pc:docMk/>
                <pc:sldMk cId="810613933" sldId="270"/>
                <pc2:cmMk id="{2D440464-4182-46BA-B01A-3A441E6F801B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29:51.424" v="34"/>
              <pc2:cmMkLst xmlns:pc2="http://schemas.microsoft.com/office/powerpoint/2019/9/main/command">
                <pc:docMk/>
                <pc:sldMk cId="810613933" sldId="270"/>
                <pc2:cmMk id="{8053D5AC-8FA5-41A6-8A98-68D9E54074F5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29:38.754" v="31"/>
              <pc2:cmMkLst xmlns:pc2="http://schemas.microsoft.com/office/powerpoint/2019/9/main/command">
                <pc:docMk/>
                <pc:sldMk cId="810613933" sldId="270"/>
                <pc2:cmMk id="{2644B4F3-67DC-4936-881C-FE8C7D2C3EBF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31:22.024" v="54"/>
        <pc:sldMkLst>
          <pc:docMk/>
          <pc:sldMk cId="2765099902" sldId="271"/>
        </pc:sldMkLst>
        <pc:spChg chg="mod">
          <ac:chgData name="Mariella Maarschalkerweerd - Asta" userId="522ee392-e9a0-464d-982f-41856712b8d9" providerId="ADAL" clId="{66E1244A-B8C7-48FD-A5CF-90A69AA01D64}" dt="2024-05-08T10:31:18.559" v="53" actId="20577"/>
          <ac:spMkLst>
            <pc:docMk/>
            <pc:sldMk cId="2765099902" sldId="271"/>
            <ac:spMk id="3" creationId="{3C9E95FB-AD1F-0891-4201-D307B45D2088}"/>
          </ac:spMkLst>
        </pc:spChg>
        <pc:spChg chg="mod">
          <ac:chgData name="Mariella Maarschalkerweerd - Asta" userId="522ee392-e9a0-464d-982f-41856712b8d9" providerId="ADAL" clId="{66E1244A-B8C7-48FD-A5CF-90A69AA01D64}" dt="2024-05-08T10:31:07.802" v="51" actId="20577"/>
          <ac:spMkLst>
            <pc:docMk/>
            <pc:sldMk cId="2765099902" sldId="271"/>
            <ac:spMk id="4" creationId="{0E069E9E-0A0D-9489-D8B9-0271281ED1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1:07.802" v="51" actId="20577"/>
              <pc2:cmMkLst xmlns:pc2="http://schemas.microsoft.com/office/powerpoint/2019/9/main/command">
                <pc:docMk/>
                <pc:sldMk cId="2765099902" sldId="271"/>
                <pc2:cmMk id="{8FC30E1E-A13B-49C9-A957-4C16AC0C3D1B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1:07.802" v="51" actId="20577"/>
              <pc2:cmMkLst xmlns:pc2="http://schemas.microsoft.com/office/powerpoint/2019/9/main/command">
                <pc:docMk/>
                <pc:sldMk cId="2765099902" sldId="271"/>
                <pc2:cmMk id="{2A74E93A-52B7-45DB-8380-878FB35A8138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1:22.024" v="54"/>
              <pc2:cmMkLst xmlns:pc2="http://schemas.microsoft.com/office/powerpoint/2019/9/main/command">
                <pc:docMk/>
                <pc:sldMk cId="2765099902" sldId="271"/>
                <pc2:cmMk id="{04F0ACDA-0F97-483D-84C9-E8D383669163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32:39.764" v="77"/>
        <pc:sldMkLst>
          <pc:docMk/>
          <pc:sldMk cId="1432514537" sldId="272"/>
        </pc:sldMkLst>
        <pc:spChg chg="mod">
          <ac:chgData name="Mariella Maarschalkerweerd - Asta" userId="522ee392-e9a0-464d-982f-41856712b8d9" providerId="ADAL" clId="{66E1244A-B8C7-48FD-A5CF-90A69AA01D64}" dt="2024-05-08T10:32:09.112" v="64" actId="6549"/>
          <ac:spMkLst>
            <pc:docMk/>
            <pc:sldMk cId="1432514537" sldId="272"/>
            <ac:spMk id="3" creationId="{3C9E95FB-AD1F-0891-4201-D307B45D2088}"/>
          </ac:spMkLst>
        </pc:spChg>
        <pc:spChg chg="mod">
          <ac:chgData name="Mariella Maarschalkerweerd - Asta" userId="522ee392-e9a0-464d-982f-41856712b8d9" providerId="ADAL" clId="{66E1244A-B8C7-48FD-A5CF-90A69AA01D64}" dt="2024-05-08T10:32:37.169" v="76" actId="20577"/>
          <ac:spMkLst>
            <pc:docMk/>
            <pc:sldMk cId="1432514537" sldId="272"/>
            <ac:spMk id="4" creationId="{0E069E9E-0A0D-9489-D8B9-0271281ED1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2:12.563" v="65"/>
              <pc2:cmMkLst xmlns:pc2="http://schemas.microsoft.com/office/powerpoint/2019/9/main/command">
                <pc:docMk/>
                <pc:sldMk cId="1432514537" sldId="272"/>
                <pc2:cmMk id="{A2008807-157F-4F37-9B02-F58BD6586C48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2:14.382" v="66"/>
              <pc2:cmMkLst xmlns:pc2="http://schemas.microsoft.com/office/powerpoint/2019/9/main/command">
                <pc:docMk/>
                <pc:sldMk cId="1432514537" sldId="272"/>
                <pc2:cmMk id="{38B81A78-097C-4FCB-84C2-E8D95C0A311A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2:09.112" v="64" actId="6549"/>
              <pc2:cmMkLst xmlns:pc2="http://schemas.microsoft.com/office/powerpoint/2019/9/main/command">
                <pc:docMk/>
                <pc:sldMk cId="1432514537" sldId="272"/>
                <pc2:cmMk id="{E302CDDB-CBC8-42C5-B9AD-1C0125277A79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2:39.764" v="77"/>
              <pc2:cmMkLst xmlns:pc2="http://schemas.microsoft.com/office/powerpoint/2019/9/main/command">
                <pc:docMk/>
                <pc:sldMk cId="1432514537" sldId="272"/>
                <pc2:cmMk id="{A36858E8-C0D8-4F5F-AC55-106417FC92E0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33:17.165" v="91"/>
        <pc:sldMkLst>
          <pc:docMk/>
          <pc:sldMk cId="629197582" sldId="273"/>
        </pc:sldMkLst>
        <pc:spChg chg="mod">
          <ac:chgData name="Mariella Maarschalkerweerd - Asta" userId="522ee392-e9a0-464d-982f-41856712b8d9" providerId="ADAL" clId="{66E1244A-B8C7-48FD-A5CF-90A69AA01D64}" dt="2024-05-08T10:33:03.007" v="87" actId="20577"/>
          <ac:spMkLst>
            <pc:docMk/>
            <pc:sldMk cId="629197582" sldId="273"/>
            <ac:spMk id="3" creationId="{3C9E95FB-AD1F-0891-4201-D307B45D2088}"/>
          </ac:spMkLst>
        </pc:spChg>
        <pc:spChg chg="mod">
          <ac:chgData name="Mariella Maarschalkerweerd - Asta" userId="522ee392-e9a0-464d-982f-41856712b8d9" providerId="ADAL" clId="{66E1244A-B8C7-48FD-A5CF-90A69AA01D64}" dt="2024-05-08T10:33:13.231" v="90" actId="6549"/>
          <ac:spMkLst>
            <pc:docMk/>
            <pc:sldMk cId="629197582" sldId="273"/>
            <ac:spMk id="4" creationId="{0E069E9E-0A0D-9489-D8B9-0271281ED1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3:05.813" v="88"/>
              <pc2:cmMkLst xmlns:pc2="http://schemas.microsoft.com/office/powerpoint/2019/9/main/command">
                <pc:docMk/>
                <pc:sldMk cId="629197582" sldId="273"/>
                <pc2:cmMk id="{D50A8601-E165-4DA0-81B5-B4DA01E81276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3:17.165" v="91"/>
              <pc2:cmMkLst xmlns:pc2="http://schemas.microsoft.com/office/powerpoint/2019/9/main/command">
                <pc:docMk/>
                <pc:sldMk cId="629197582" sldId="273"/>
                <pc2:cmMk id="{4172360C-0E2F-4C81-9281-37D5364E6148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3:03.007" v="87" actId="20577"/>
              <pc2:cmMkLst xmlns:pc2="http://schemas.microsoft.com/office/powerpoint/2019/9/main/command">
                <pc:docMk/>
                <pc:sldMk cId="629197582" sldId="273"/>
                <pc2:cmMk id="{FDD91881-B4AF-45B1-ABC1-E39AD3933AAF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41:39.460" v="141"/>
        <pc:sldMkLst>
          <pc:docMk/>
          <pc:sldMk cId="3836069985" sldId="274"/>
        </pc:sldMkLst>
        <pc:spChg chg="mod">
          <ac:chgData name="Mariella Maarschalkerweerd - Asta" userId="522ee392-e9a0-464d-982f-41856712b8d9" providerId="ADAL" clId="{66E1244A-B8C7-48FD-A5CF-90A69AA01D64}" dt="2024-05-08T10:34:35.961" v="117" actId="6549"/>
          <ac:spMkLst>
            <pc:docMk/>
            <pc:sldMk cId="3836069985" sldId="274"/>
            <ac:spMk id="5" creationId="{E1FA2076-69AB-E0A1-EB94-890A8D2943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4:49.627" v="119"/>
              <pc2:cmMkLst xmlns:pc2="http://schemas.microsoft.com/office/powerpoint/2019/9/main/command">
                <pc:docMk/>
                <pc:sldMk cId="3836069985" sldId="274"/>
                <pc2:cmMk id="{21FF6C37-C02F-4D11-A7F0-82AF04A34D96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4:47.156" v="118"/>
              <pc2:cmMkLst xmlns:pc2="http://schemas.microsoft.com/office/powerpoint/2019/9/main/command">
                <pc:docMk/>
                <pc:sldMk cId="3836069985" sldId="274"/>
                <pc2:cmMk id="{2954535A-DDB8-4E94-8F18-913427E33CFE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41:39.460" v="141"/>
              <pc2:cmMkLst xmlns:pc2="http://schemas.microsoft.com/office/powerpoint/2019/9/main/command">
                <pc:docMk/>
                <pc:sldMk cId="3836069985" sldId="274"/>
                <pc2:cmMk id="{FAC9507F-2AFB-4877-867A-19A3AF5ABE86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30:12.622" v="43"/>
        <pc:sldMkLst>
          <pc:docMk/>
          <pc:sldMk cId="2646562926" sldId="276"/>
        </pc:sldMkLst>
        <pc:spChg chg="mod">
          <ac:chgData name="Mariella Maarschalkerweerd - Asta" userId="522ee392-e9a0-464d-982f-41856712b8d9" providerId="ADAL" clId="{66E1244A-B8C7-48FD-A5CF-90A69AA01D64}" dt="2024-05-08T10:30:03.041" v="40" actId="6549"/>
          <ac:spMkLst>
            <pc:docMk/>
            <pc:sldMk cId="2646562926" sldId="276"/>
            <ac:spMk id="6" creationId="{CDCF3580-D18C-1551-7B82-9EF2B554815F}"/>
          </ac:spMkLst>
        </pc:spChg>
        <pc:spChg chg="mod">
          <ac:chgData name="Mariella Maarschalkerweerd - Asta" userId="522ee392-e9a0-464d-982f-41856712b8d9" providerId="ADAL" clId="{66E1244A-B8C7-48FD-A5CF-90A69AA01D64}" dt="2024-05-08T10:30:10.303" v="42" actId="6549"/>
          <ac:spMkLst>
            <pc:docMk/>
            <pc:sldMk cId="2646562926" sldId="276"/>
            <ac:spMk id="8" creationId="{AB834091-ACEF-CAE0-C356-353F034A2AF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0:07.510" v="41"/>
              <pc2:cmMkLst xmlns:pc2="http://schemas.microsoft.com/office/powerpoint/2019/9/main/command">
                <pc:docMk/>
                <pc:sldMk cId="2646562926" sldId="276"/>
                <pc2:cmMk id="{A5EDDA13-C753-451F-8312-89200C5FE85A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0:12.622" v="43"/>
              <pc2:cmMkLst xmlns:pc2="http://schemas.microsoft.com/office/powerpoint/2019/9/main/command">
                <pc:docMk/>
                <pc:sldMk cId="2646562926" sldId="276"/>
                <pc2:cmMk id="{97FC1F89-700D-4891-97B9-2D9292D612D8}"/>
              </pc2:cmMkLst>
            </pc226:cmChg>
          </p:ext>
        </pc:extLst>
      </pc:sldChg>
      <pc:sldChg chg="modSp mod modCm">
        <pc:chgData name="Mariella Maarschalkerweerd - Asta" userId="522ee392-e9a0-464d-982f-41856712b8d9" providerId="ADAL" clId="{66E1244A-B8C7-48FD-A5CF-90A69AA01D64}" dt="2024-05-08T10:34:06.764" v="103"/>
        <pc:sldMkLst>
          <pc:docMk/>
          <pc:sldMk cId="1666297211" sldId="277"/>
        </pc:sldMkLst>
        <pc:spChg chg="mod">
          <ac:chgData name="Mariella Maarschalkerweerd - Asta" userId="522ee392-e9a0-464d-982f-41856712b8d9" providerId="ADAL" clId="{66E1244A-B8C7-48FD-A5CF-90A69AA01D64}" dt="2024-05-08T10:33:43.055" v="96" actId="20577"/>
          <ac:spMkLst>
            <pc:docMk/>
            <pc:sldMk cId="1666297211" sldId="277"/>
            <ac:spMk id="3" creationId="{3C9E95FB-AD1F-0891-4201-D307B45D2088}"/>
          </ac:spMkLst>
        </pc:spChg>
        <pc:spChg chg="mod">
          <ac:chgData name="Mariella Maarschalkerweerd - Asta" userId="522ee392-e9a0-464d-982f-41856712b8d9" providerId="ADAL" clId="{66E1244A-B8C7-48FD-A5CF-90A69AA01D64}" dt="2024-05-08T10:33:59.618" v="101" actId="20577"/>
          <ac:spMkLst>
            <pc:docMk/>
            <pc:sldMk cId="1666297211" sldId="277"/>
            <ac:spMk id="4" creationId="{0E069E9E-0A0D-9489-D8B9-0271281ED1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4:06.764" v="103"/>
              <pc2:cmMkLst xmlns:pc2="http://schemas.microsoft.com/office/powerpoint/2019/9/main/command">
                <pc:docMk/>
                <pc:sldMk cId="1666297211" sldId="277"/>
                <pc2:cmMk id="{B1B9F728-1437-4A07-B392-042EA3ED9B69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4:05.383" v="102"/>
              <pc2:cmMkLst xmlns:pc2="http://schemas.microsoft.com/office/powerpoint/2019/9/main/command">
                <pc:docMk/>
                <pc:sldMk cId="1666297211" sldId="277"/>
                <pc2:cmMk id="{41B0B257-72CA-4C00-AA82-27B0D206129A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3:47.273" v="98"/>
              <pc2:cmMkLst xmlns:pc2="http://schemas.microsoft.com/office/powerpoint/2019/9/main/command">
                <pc:docMk/>
                <pc:sldMk cId="1666297211" sldId="277"/>
                <pc2:cmMk id="{ADA570AA-5959-4FBA-9256-4F240F026F97}"/>
              </pc2:cmMkLst>
            </pc226:cmChg>
            <pc226:cmChg xmlns:pc226="http://schemas.microsoft.com/office/powerpoint/2022/06/main/command" chg="mod">
              <pc226:chgData name="Mariella Maarschalkerweerd - Asta" userId="522ee392-e9a0-464d-982f-41856712b8d9" providerId="ADAL" clId="{66E1244A-B8C7-48FD-A5CF-90A69AA01D64}" dt="2024-05-08T10:33:45.267" v="97"/>
              <pc2:cmMkLst xmlns:pc2="http://schemas.microsoft.com/office/powerpoint/2019/9/main/command">
                <pc:docMk/>
                <pc:sldMk cId="1666297211" sldId="277"/>
                <pc2:cmMk id="{8CD82BB8-9635-4F3E-9928-C07B614C5B2A}"/>
              </pc2:cmMkLst>
            </pc226:cmChg>
          </p:ext>
        </pc:extLst>
      </pc:sldChg>
      <pc:sldChg chg="delSp new add del mod">
        <pc:chgData name="Mariella Maarschalkerweerd - Asta" userId="522ee392-e9a0-464d-982f-41856712b8d9" providerId="ADAL" clId="{66E1244A-B8C7-48FD-A5CF-90A69AA01D64}" dt="2024-05-08T10:37:27.442" v="129" actId="2696"/>
        <pc:sldMkLst>
          <pc:docMk/>
          <pc:sldMk cId="591698867" sldId="278"/>
        </pc:sldMkLst>
        <pc:spChg chg="del">
          <ac:chgData name="Mariella Maarschalkerweerd - Asta" userId="522ee392-e9a0-464d-982f-41856712b8d9" providerId="ADAL" clId="{66E1244A-B8C7-48FD-A5CF-90A69AA01D64}" dt="2024-05-08T10:36:40.778" v="123" actId="478"/>
          <ac:spMkLst>
            <pc:docMk/>
            <pc:sldMk cId="591698867" sldId="278"/>
            <ac:spMk id="2" creationId="{3046A2DF-A642-3563-D433-0A9D92921183}"/>
          </ac:spMkLst>
        </pc:spChg>
      </pc:sldChg>
      <pc:sldChg chg="addSp delSp modSp add del mod ord delAnim">
        <pc:chgData name="Mariella Maarschalkerweerd - Asta" userId="522ee392-e9a0-464d-982f-41856712b8d9" providerId="ADAL" clId="{66E1244A-B8C7-48FD-A5CF-90A69AA01D64}" dt="2024-05-08T10:41:35.291" v="140" actId="2696"/>
        <pc:sldMkLst>
          <pc:docMk/>
          <pc:sldMk cId="892144101" sldId="279"/>
        </pc:sldMkLst>
        <pc:spChg chg="del mod">
          <ac:chgData name="Mariella Maarschalkerweerd - Asta" userId="522ee392-e9a0-464d-982f-41856712b8d9" providerId="ADAL" clId="{66E1244A-B8C7-48FD-A5CF-90A69AA01D64}" dt="2024-05-08T10:40:46.759" v="133" actId="478"/>
          <ac:spMkLst>
            <pc:docMk/>
            <pc:sldMk cId="892144101" sldId="279"/>
            <ac:spMk id="4" creationId="{1647AE67-6D88-D4D8-1195-9A4ADA717570}"/>
          </ac:spMkLst>
        </pc:spChg>
        <pc:picChg chg="add del mod">
          <ac:chgData name="Mariella Maarschalkerweerd - Asta" userId="522ee392-e9a0-464d-982f-41856712b8d9" providerId="ADAL" clId="{66E1244A-B8C7-48FD-A5CF-90A69AA01D64}" dt="2024-05-08T10:41:32.232" v="139" actId="478"/>
          <ac:picMkLst>
            <pc:docMk/>
            <pc:sldMk cId="892144101" sldId="279"/>
            <ac:picMk id="3" creationId="{D425840F-D0C8-045C-BE40-2ED447C08664}"/>
          </ac:picMkLst>
        </pc:picChg>
      </pc:sldChg>
    </pc:docChg>
  </pc:docChgLst>
</pc:chgInfo>
</file>

<file path=ppt/comments/modernComment_105_CFF45F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5C5508-1548-4B7E-B26D-16010E023A43}" authorId="{1C9127B5-3E76-9C9B-A7C9-4E8CE21F55A7}" status="resolved" created="2024-02-29T14:39:39.932" complete="100000">
    <pc:sldMkLst xmlns:pc="http://schemas.microsoft.com/office/powerpoint/2013/main/command">
      <pc:docMk/>
      <pc:sldMk cId="3488898862" sldId="261"/>
    </pc:sldMkLst>
    <p188:txBody>
      <a:bodyPr/>
      <a:lstStyle/>
      <a:p>
        <a:r>
          <a:rPr lang="nl-NL"/>
          <a:t>. na blazen</a:t>
        </a:r>
      </a:p>
    </p188:txBody>
  </p188:cm>
</p188:cmLst>
</file>

<file path=ppt/comments/modernComment_106_9D5CFD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283109-FCAF-41E0-868F-52BF0ED60A27}" authorId="{1C9127B5-3E76-9C9B-A7C9-4E8CE21F55A7}" status="resolved" created="2024-02-29T14:40:16.84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40117214" sldId="262"/>
      <ac:spMk id="3" creationId="{3C9E95FB-AD1F-0891-4201-D307B45D2088}"/>
      <ac:txMk cp="0" len="29">
        <ac:context len="30" hash="1054222936"/>
      </ac:txMk>
    </ac:txMkLst>
    <p188:pos x="6154045" y="256635"/>
    <p188:replyLst>
      <p188:reply id="{C8A24E4D-F8E1-4AD1-A3EC-8B21D5137F09}" authorId="{1C9127B5-3E76-9C9B-A7C9-4E8CE21F55A7}" created="2024-02-29T14:41:12.524">
        <p188:txBody>
          <a:bodyPr/>
          <a:lstStyle/>
          <a:p>
            <a:r>
              <a:rPr lang="nl-NL"/>
              <a:t>Overal dezelfde vraag gebruiken</a:t>
            </a:r>
          </a:p>
        </p188:txBody>
      </p188:reply>
    </p188:replyLst>
    <p188:txBody>
      <a:bodyPr/>
      <a:lstStyle/>
      <a:p>
        <a:r>
          <a:rPr lang="nl-NL"/>
          <a:t>Wat voor een smetplek is dit?</a:t>
        </a:r>
      </a:p>
    </p188:txBody>
  </p188:cm>
</p188:cmLst>
</file>

<file path=ppt/comments/modernComment_109_95AF49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012024-F60A-4095-B52E-6FD11FB7EDA1}" authorId="{1C9127B5-3E76-9C9B-A7C9-4E8CE21F55A7}" status="resolved" created="2024-02-29T14:40:46.85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11292683" sldId="265"/>
      <ac:spMk id="3" creationId="{3C9E95FB-AD1F-0891-4201-D307B45D2088}"/>
      <ac:txMk cp="0" len="29">
        <ac:context len="30" hash="1054222936"/>
      </ac:txMk>
    </ac:txMkLst>
    <p188:pos x="6096305" y="257802"/>
    <p188:replyLst>
      <p188:reply id="{00BF1549-6194-423E-9268-D4DAB87270C2}" authorId="{1C9127B5-3E76-9C9B-A7C9-4E8CE21F55A7}" created="2024-02-29T14:40:57.957">
        <p188:txBody>
          <a:bodyPr/>
          <a:lstStyle/>
          <a:p>
            <a:r>
              <a:rPr lang="nl-NL"/>
              <a:t>Overal dezelfde vraag gebruiken</a:t>
            </a:r>
          </a:p>
        </p188:txBody>
      </p188:reply>
    </p188:replyLst>
    <p188:txBody>
      <a:bodyPr/>
      <a:lstStyle/>
      <a:p>
        <a:r>
          <a:rPr lang="nl-NL"/>
          <a:t>Wat voor een smetplek is dit?</a:t>
        </a:r>
      </a:p>
    </p188:txBody>
  </p188:cm>
</p188:cmLst>
</file>

<file path=ppt/comments/modernComment_10C_297687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21CCCD-EC94-4A1A-B297-CB7C99224301}" authorId="{1C9127B5-3E76-9C9B-A7C9-4E8CE21F55A7}" status="resolved" created="2024-02-29T14:42:19.40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95633752" sldId="268"/>
      <ac:spMk id="3" creationId="{3C9E95FB-AD1F-0891-4201-D307B45D2088}"/>
      <ac:txMk cp="0" len="29">
        <ac:context len="30" hash="1054222936"/>
      </ac:txMk>
    </ac:txMkLst>
    <p188:pos x="4927752" y="261073"/>
    <p188:txBody>
      <a:bodyPr/>
      <a:lstStyle/>
      <a:p>
        <a:r>
          <a:rPr lang="nl-NL"/>
          <a:t>Op 1 regel zetten</a:t>
        </a:r>
      </a:p>
    </p188:txBody>
  </p188:cm>
</p188:cmLst>
</file>

<file path=ppt/comments/modernComment_10D_CD47FF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DAB18B-BF09-4577-99C1-FAF770628FB8}" authorId="{1C9127B5-3E76-9C9B-A7C9-4E8CE21F55A7}" created="2024-02-29T14:43:05.5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44047667" sldId="269"/>
      <ac:spMk id="6" creationId="{D6D95B94-E44D-121D-4340-15782CB47147}"/>
      <ac:txMk cp="42" len="22">
        <ac:context len="78" hash="4271855093"/>
      </ac:txMk>
    </ac:txMkLst>
    <p188:pos x="2229444" y="1468727"/>
    <p188:txBody>
      <a:bodyPr/>
      <a:lstStyle/>
      <a:p>
        <a:r>
          <a:rPr lang="nl-NL"/>
          <a:t>Vormen samen 1 punt nl. Nattende, kapotte huid maar die staat al in linkerrijtje dus weglaten</a:t>
        </a:r>
      </a:p>
    </p188:txBody>
  </p188:cm>
</p188:cmLst>
</file>

<file path=ppt/comments/modernComment_10E_3050FC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44B4F3-67DC-4936-881C-FE8C7D2C3EBF}" authorId="{1C9127B5-3E76-9C9B-A7C9-4E8CE21F55A7}" status="resolved" created="2024-02-29T14:43:42.76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10613933" sldId="270"/>
      <ac:spMk id="6" creationId="{CDCF3580-D18C-1551-7B82-9EF2B554815F}"/>
      <ac:txMk cp="0" len="11">
        <ac:context len="56" hash="1067638328"/>
      </ac:txMk>
    </ac:txMkLst>
    <p188:pos x="2829417" y="256952"/>
    <p188:txBody>
      <a:bodyPr/>
      <a:lstStyle/>
      <a:p>
        <a:r>
          <a:rPr lang="nl-NL"/>
          <a:t>Behandeling (zoals bij de andere smetplekken-dia's)</a:t>
        </a:r>
      </a:p>
    </p188:txBody>
  </p188:cm>
  <p188:cm id="{2D440464-4182-46BA-B01A-3A441E6F801B}" authorId="{1C9127B5-3E76-9C9B-A7C9-4E8CE21F55A7}" status="resolved" created="2024-02-29T14:44:04.89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10613933" sldId="270"/>
      <ac:spMk id="8" creationId="{AB834091-ACEF-CAE0-C356-353F034A2AF5}"/>
      <ac:txMk cp="80" len="5">
        <ac:context len="301" hash="1625826054"/>
      </ac:txMk>
    </ac:txMkLst>
    <p188:pos x="1100137" y="1396312"/>
    <p188:txBody>
      <a:bodyPr/>
      <a:lstStyle/>
      <a:p>
        <a:r>
          <a:rPr lang="nl-NL"/>
          <a:t>Op vorige regel zetten</a:t>
        </a:r>
      </a:p>
    </p188:txBody>
  </p188:cm>
  <p188:cm id="{8053D5AC-8FA5-41A6-8A98-68D9E54074F5}" authorId="{1C9127B5-3E76-9C9B-A7C9-4E8CE21F55A7}" status="resolved" created="2024-02-29T14:44:23.89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10613933" sldId="270"/>
      <ac:spMk id="8" creationId="{AB834091-ACEF-CAE0-C356-353F034A2AF5}"/>
      <ac:txMk cp="272" len="1">
        <ac:context len="301" hash="1625826054"/>
      </ac:txMk>
    </ac:txMkLst>
    <p188:pos x="4748772" y="3601630"/>
    <p188:txBody>
      <a:bodyPr/>
      <a:lstStyle/>
      <a:p>
        <a:r>
          <a:rPr lang="nl-NL"/>
          <a:t>Spatie weghalen</a:t>
        </a:r>
      </a:p>
    </p188:txBody>
  </p188:cm>
</p188:cmLst>
</file>

<file path=ppt/comments/modernComment_10F_A4D013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74E93A-52B7-45DB-8380-878FB35A8138}" authorId="{1C9127B5-3E76-9C9B-A7C9-4E8CE21F55A7}" status="resolved" created="2024-02-29T14:45:43.17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099902" sldId="271"/>
      <ac:spMk id="4" creationId="{0E069E9E-0A0D-9489-D8B9-0271281ED1AD}"/>
      <ac:txMk cp="187" len="20">
        <ac:context len="384" hash="2016789320"/>
      </ac:txMk>
    </ac:txMkLst>
    <p188:pos x="3035699" y="2453728"/>
    <p188:txBody>
      <a:bodyPr/>
      <a:lstStyle/>
      <a:p>
        <a:r>
          <a:rPr lang="nl-NL"/>
          <a:t>Verschijningsvorm(en)</a:t>
        </a:r>
      </a:p>
    </p188:txBody>
  </p188:cm>
  <p188:cm id="{8FC30E1E-A13B-49C9-A957-4C16AC0C3D1B}" authorId="{1C9127B5-3E76-9C9B-A7C9-4E8CE21F55A7}" status="resolved" created="2024-02-29T14:46:19.81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099902" sldId="271"/>
      <ac:spMk id="4" creationId="{0E069E9E-0A0D-9489-D8B9-0271281ED1AD}"/>
      <ac:txMk cp="321">
        <ac:context len="384" hash="2016789320"/>
      </ac:txMk>
    </ac:txMkLst>
    <p188:pos x="1045534" y="3520528"/>
    <p188:txBody>
      <a:bodyPr/>
      <a:lstStyle/>
      <a:p>
        <a:r>
          <a:rPr lang="nl-NL"/>
          <a:t>: i.p.v. . Evalueer dit samen met een meer deskundige</a:t>
        </a:r>
      </a:p>
    </p188:txBody>
  </p188:cm>
  <p188:cm id="{04F0ACDA-0F97-483D-84C9-E8D383669163}" authorId="{1C9127B5-3E76-9C9B-A7C9-4E8CE21F55A7}" status="resolved" created="2024-02-29T14:46:34.87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099902" sldId="271"/>
      <ac:spMk id="3" creationId="{3C9E95FB-AD1F-0891-4201-D307B45D2088}"/>
      <ac:txMk cp="33">
        <ac:context len="107" hash="2077408918"/>
      </ac:txMk>
    </ac:txMkLst>
    <p188:pos x="332833" y="2944072"/>
    <p188:txBody>
      <a:bodyPr/>
      <a:lstStyle/>
      <a:p>
        <a:r>
          <a:rPr lang="nl-NL"/>
          <a:t>Neem</a:t>
        </a:r>
      </a:p>
    </p188:txBody>
  </p188:cm>
</p188:cmLst>
</file>

<file path=ppt/comments/modernComment_110_55626F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02CDDB-CBC8-42C5-B9AD-1C0125277A79}" authorId="{1C9127B5-3E76-9C9B-A7C9-4E8CE21F55A7}" status="resolved" created="2024-02-29T14:46:45.5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2514537" sldId="272"/>
      <ac:spMk id="3" creationId="{3C9E95FB-AD1F-0891-4201-D307B45D2088}"/>
      <ac:txMk cp="49">
        <ac:context len="133" hash="4192936771"/>
      </ac:txMk>
    </ac:txMkLst>
    <p188:pos x="334855" y="4275724"/>
    <p188:txBody>
      <a:bodyPr/>
      <a:lstStyle/>
      <a:p>
        <a:r>
          <a:rPr lang="nl-NL"/>
          <a:t>Neem</a:t>
        </a:r>
      </a:p>
    </p188:txBody>
  </p188:cm>
  <p188:cm id="{A2008807-157F-4F37-9B02-F58BD6586C48}" authorId="{1C9127B5-3E76-9C9B-A7C9-4E8CE21F55A7}" status="resolved" created="2024-02-29T14:47:01.12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2514537" sldId="272"/>
      <ac:spMk id="3" creationId="{3C9E95FB-AD1F-0891-4201-D307B45D2088}"/>
      <ac:txMk cp="45">
        <ac:context len="133" hash="4192936771"/>
      </ac:txMk>
    </ac:txMkLst>
    <p188:pos x="2405702" y="2939983"/>
    <p188:txBody>
      <a:bodyPr/>
      <a:lstStyle/>
      <a:p>
        <a:r>
          <a:rPr lang="nl-NL"/>
          <a:t>Wondverpleegkundige in:</a:t>
        </a:r>
      </a:p>
    </p188:txBody>
  </p188:cm>
  <p188:cm id="{38B81A78-097C-4FCB-84C2-E8D95C0A311A}" authorId="{1C9127B5-3E76-9C9B-A7C9-4E8CE21F55A7}" status="resolved" created="2024-02-29T14:47:15.74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2514537" sldId="272"/>
      <ac:spMk id="3" creationId="{3C9E95FB-AD1F-0891-4201-D307B45D2088}"/>
      <ac:txMk cp="97" len="1">
        <ac:context len="133" hash="4192936771"/>
      </ac:txMk>
    </ac:txMkLst>
    <p188:pos x="2477420" y="4580524"/>
    <p188:txBody>
      <a:bodyPr/>
      <a:lstStyle/>
      <a:p>
        <a:r>
          <a:rPr lang="nl-NL"/>
          <a:t>- weglaten</a:t>
        </a:r>
      </a:p>
    </p188:txBody>
  </p188:cm>
  <p188:cm id="{A36858E8-C0D8-4F5F-AC55-106417FC92E0}" authorId="{1C9127B5-3E76-9C9B-A7C9-4E8CE21F55A7}" status="resolved" created="2024-02-29T14:49:18.57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2514537" sldId="272"/>
      <ac:spMk id="4" creationId="{0E069E9E-0A0D-9489-D8B9-0271281ED1AD}"/>
      <ac:txMk cp="135" len="66">
        <ac:context len="204" hash="3532663831"/>
      </ac:txMk>
    </ac:txMkLst>
    <p188:pos x="4854294" y="1717234"/>
    <p188:txBody>
      <a:bodyPr/>
      <a:lstStyle/>
      <a:p>
        <a:r>
          <a:rPr lang="nl-NL"/>
          <a:t>Als dit nodig is voor de afgesproken aandachtspunten bij de behandeling.</a:t>
        </a:r>
      </a:p>
    </p188:txBody>
  </p188:cm>
</p188:cmLst>
</file>

<file path=ppt/comments/modernComment_111_2580CB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D91881-B4AF-45B1-ABC1-E39AD3933AAF}" authorId="{1C9127B5-3E76-9C9B-A7C9-4E8CE21F55A7}" status="resolved" created="2024-02-29T14:47:41.77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9197582" sldId="273"/>
      <ac:spMk id="3" creationId="{3C9E95FB-AD1F-0891-4201-D307B45D2088}"/>
      <ac:txMk cp="39">
        <ac:context len="124" hash="3737893281"/>
      </ac:txMk>
    </ac:txMkLst>
    <p188:pos x="335616" y="2569900"/>
    <p188:txBody>
      <a:bodyPr/>
      <a:lstStyle/>
      <a:p>
        <a:r>
          <a:rPr lang="nl-NL"/>
          <a:t>Neem</a:t>
        </a:r>
      </a:p>
    </p188:txBody>
  </p188:cm>
  <p188:cm id="{D50A8601-E165-4DA0-81B5-B4DA01E81276}" authorId="{1C9127B5-3E76-9C9B-A7C9-4E8CE21F55A7}" status="resolved" created="2024-02-29T14:49:35.40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9197582" sldId="273"/>
      <ac:spMk id="3" creationId="{3C9E95FB-AD1F-0891-4201-D307B45D2088}"/>
      <ac:txMk cp="17" len="7">
        <ac:context len="124" hash="3737893281"/>
      </ac:txMk>
    </ac:txMkLst>
    <p188:pos x="2567828" y="920394"/>
    <p188:txBody>
      <a:bodyPr/>
      <a:lstStyle/>
      <a:p>
        <a:r>
          <a:rPr lang="nl-NL"/>
          <a:t>bij de</a:t>
        </a:r>
      </a:p>
    </p188:txBody>
  </p188:cm>
  <p188:cm id="{4172360C-0E2F-4C81-9281-37D5364E6148}" authorId="{1C9127B5-3E76-9C9B-A7C9-4E8CE21F55A7}" status="resolved" created="2024-02-29T14:50:18.50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9197582" sldId="273"/>
      <ac:spMk id="4" creationId="{0E069E9E-0A0D-9489-D8B9-0271281ED1AD}"/>
      <ac:txMk cp="274" len="148">
        <ac:context len="424" hash="2787637198"/>
      </ac:txMk>
    </ac:txMkLst>
    <p188:pos x="6467942" y="4007337"/>
    <p188:txBody>
      <a:bodyPr/>
      <a:lstStyle/>
      <a:p>
        <a:r>
          <a:rPr lang="nl-NL"/>
          <a:t>Geen opsommingsteken, hoort bij vorige punt</a:t>
        </a:r>
      </a:p>
    </p188:txBody>
  </p188:cm>
</p188:cmLst>
</file>

<file path=ppt/comments/modernComment_112_E4A5C8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54535A-DDB8-4E94-8F18-913427E33CFE}" authorId="{1C9127B5-3E76-9C9B-A7C9-4E8CE21F55A7}" status="resolved" created="2024-02-29T14:51:51.87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36069985" sldId="274"/>
      <ac:spMk id="5" creationId="{E1FA2076-69AB-E0A1-EB94-890A8D29439C}"/>
      <ac:txMk cp="30">
        <ac:context len="82" hash="3551967677"/>
      </ac:txMk>
    </ac:txMkLst>
    <p188:pos x="3697847" y="263501"/>
    <p188:txBody>
      <a:bodyPr/>
      <a:lstStyle/>
      <a:p>
        <a:r>
          <a:rPr lang="nl-NL"/>
          <a:t>Actief formuleren zoals bij andere dia's: Neem hier verdere afspraken op die…</a:t>
        </a:r>
      </a:p>
    </p188:txBody>
  </p188:cm>
  <p188:cm id="{21FF6C37-C02F-4D11-A7F0-82AF04A34D96}" authorId="{1C9127B5-3E76-9C9B-A7C9-4E8CE21F55A7}" status="resolved" created="2024-02-29T14:51:59.1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36069985" sldId="274"/>
      <ac:spMk id="5" creationId="{E1FA2076-69AB-E0A1-EB94-890A8D29439C}"/>
      <ac:txMk cp="30">
        <ac:context len="82" hash="3551967677"/>
      </ac:txMk>
    </ac:txMkLst>
    <p188:pos x="3697847" y="263501"/>
    <p188:txBody>
      <a:bodyPr/>
      <a:lstStyle/>
      <a:p>
        <a:r>
          <a:rPr lang="nl-NL"/>
          <a:t>, weglaten</a:t>
        </a:r>
      </a:p>
    </p188:txBody>
  </p188:cm>
  <p188:cm id="{FAC9507F-2AFB-4877-867A-19A3AF5ABE86}" authorId="{F7B7C2E3-AF0C-C43B-D585-96CB8BDD5018}" status="resolved" created="2024-03-25T14:20:23.3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36069985" sldId="274"/>
      <ac:picMk id="2" creationId="{FCF8D736-365C-92F4-C422-C738445473C9}"/>
    </ac:deMkLst>
    <p188:txBody>
      <a:bodyPr/>
      <a:lstStyle/>
      <a:p>
        <a:r>
          <a:rPr lang="nl-NL"/>
          <a:t>Hi, is het een idee om de infographics die ontwikkeld zijn voor de richtlijn hier aaan toe te voegen? Als laatste twee /drie sheets? Is gelijk een samenvatting van de hele powerpoint. </a:t>
        </a:r>
      </a:p>
    </p188:txBody>
  </p188:cm>
</p188:cmLst>
</file>

<file path=ppt/comments/modernComment_114_9DBF58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EDDA13-C753-451F-8312-89200C5FE85A}" authorId="{1C9127B5-3E76-9C9B-A7C9-4E8CE21F55A7}" status="resolved" created="2024-02-29T14:44:44.97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46562926" sldId="276"/>
      <ac:spMk id="6" creationId="{CDCF3580-D18C-1551-7B82-9EF2B554815F}"/>
      <ac:txMk cp="0" len="11">
        <ac:context len="56" hash="1067638328"/>
      </ac:txMk>
    </ac:txMkLst>
    <p188:pos x="2829417" y="256952"/>
    <p188:txBody>
      <a:bodyPr/>
      <a:lstStyle/>
      <a:p>
        <a:r>
          <a:rPr lang="nl-NL"/>
          <a:t>Behandeling</a:t>
        </a:r>
      </a:p>
    </p188:txBody>
  </p188:cm>
  <p188:cm id="{97FC1F89-700D-4891-97B9-2D9292D612D8}" authorId="{1C9127B5-3E76-9C9B-A7C9-4E8CE21F55A7}" status="resolved" created="2024-02-29T14:44:56.4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46562926" sldId="276"/>
      <ac:spMk id="8" creationId="{AB834091-ACEF-CAE0-C356-353F034A2AF5}"/>
      <ac:txMk cp="12" len="9">
        <ac:context len="182" hash="3215196878"/>
      </ac:txMk>
    </ac:txMkLst>
    <p188:pos x="3350279" y="257794"/>
    <p188:txBody>
      <a:bodyPr/>
      <a:lstStyle/>
      <a:p>
        <a:r>
          <a:rPr lang="nl-NL"/>
          <a:t>overmatig</a:t>
        </a:r>
      </a:p>
    </p188:txBody>
  </p188:cm>
</p188:cmLst>
</file>

<file path=ppt/comments/modernComment_115_6351AD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D82BB8-9635-4F3E-9928-C07B614C5B2A}" authorId="{1C9127B5-3E76-9C9B-A7C9-4E8CE21F55A7}" status="resolved" created="2024-02-29T14:50:30.7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6297211" sldId="277"/>
      <ac:spMk id="3" creationId="{3C9E95FB-AD1F-0891-4201-D307B45D2088}"/>
      <ac:txMk cp="17" len="7">
        <ac:context len="124" hash="3737893281"/>
      </ac:txMk>
    </ac:txMkLst>
    <p188:pos x="2567828" y="920394"/>
    <p188:txBody>
      <a:bodyPr/>
      <a:lstStyle/>
      <a:p>
        <a:r>
          <a:rPr lang="nl-NL"/>
          <a:t>bij de</a:t>
        </a:r>
      </a:p>
    </p188:txBody>
  </p188:cm>
  <p188:cm id="{ADA570AA-5959-4FBA-9256-4F240F026F97}" authorId="{1C9127B5-3E76-9C9B-A7C9-4E8CE21F55A7}" status="resolved" created="2024-02-29T14:50:36.92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6297211" sldId="277"/>
      <ac:spMk id="3" creationId="{3C9E95FB-AD1F-0891-4201-D307B45D2088}"/>
      <ac:txMk cp="39">
        <ac:context len="124" hash="3737893281"/>
      </ac:txMk>
    </ac:txMkLst>
    <p188:pos x="335616" y="2569900"/>
    <p188:txBody>
      <a:bodyPr/>
      <a:lstStyle/>
      <a:p>
        <a:r>
          <a:rPr lang="nl-NL"/>
          <a:t>Neem</a:t>
        </a:r>
      </a:p>
    </p188:txBody>
  </p188:cm>
  <p188:cm id="{41B0B257-72CA-4C00-AA82-27B0D206129A}" authorId="{1C9127B5-3E76-9C9B-A7C9-4E8CE21F55A7}" status="resolved" created="2024-02-29T14:51:00.4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6297211" sldId="277"/>
      <ac:spMk id="4" creationId="{0E069E9E-0A0D-9489-D8B9-0271281ED1AD}"/>
      <ac:txMk cp="213">
        <ac:context len="282" hash="3103939522"/>
      </ac:txMk>
    </ac:txMkLst>
    <p188:pos x="5410106" y="2384725"/>
    <p188:txBody>
      <a:bodyPr/>
      <a:lstStyle/>
      <a:p>
        <a:r>
          <a:rPr lang="nl-NL"/>
          <a:t>, weglaten</a:t>
        </a:r>
      </a:p>
    </p188:txBody>
  </p188:cm>
  <p188:cm id="{B1B9F728-1437-4A07-B392-042EA3ED9B69}" authorId="{1C9127B5-3E76-9C9B-A7C9-4E8CE21F55A7}" status="resolved" created="2024-02-29T14:51:09.98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6297211" sldId="277"/>
      <ac:spMk id="4" creationId="{0E069E9E-0A0D-9489-D8B9-0271281ED1AD}"/>
      <ac:txMk cp="281">
        <ac:context len="282" hash="3103939522"/>
      </ac:txMk>
    </ac:txMkLst>
    <p188:pos x="4172977" y="3039149"/>
    <p188:txBody>
      <a:bodyPr/>
      <a:lstStyle/>
      <a:p>
        <a:r>
          <a:rPr lang="nl-NL"/>
          <a:t>A weglaten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AD31-EF41-01AE-33D2-192A22F87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C56E4-5291-F8AB-BA90-B5BCF081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2FF7-EBFD-C711-9EEA-9E3A2EF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27BD-0352-5D71-675E-3EF4F327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226D-75CA-233B-401C-9432A154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482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EF5F-CDDA-87B6-67C5-F8B05345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EAE31-FDD6-BD15-DB4F-878DDD8BF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285F-9C28-B0E2-AF0C-6CD7C1B4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507E-D480-2C82-FDA8-BEE5C2E1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69B14-71CE-264C-C10B-D738BEE4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286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08791-2F1F-3C46-260C-19FFE5B41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6CF3E-ACB4-CCA8-0F0E-B777A9C24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AE3B-52A6-9AE6-67F4-75C76D40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8463-2B80-8407-4926-3A58BBF5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03E2-1681-E60F-DB79-0E53B7D3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386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F557-0E76-EE4C-99AA-2BBAF4DE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B9E1-7294-A21B-D40A-34A69E57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51D74-2E51-B727-A9E9-425B92C3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7A95-0DCB-70D3-154D-E568E147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939CA-A368-89E8-488A-63114BE3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349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0FF2-C96E-76BA-29DC-23C406DF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76B33-B1BE-2026-D9F0-548F69A52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252F-96C0-B8E1-84F3-2D9AA066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54964-B48B-A815-3D84-D7649672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4736C-BD4C-35FD-E218-87AA4C00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147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149D-2489-A472-6B45-3C32C94A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34E4-40BC-2008-A52A-B0C528A8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9F9B4-A419-B6CA-F1A2-D5F3758A1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52282-FBA4-F719-251D-48AE43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AFB0E-1EB5-A83A-E307-5F1DF89A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0DD73-3B0B-9B18-FEA0-A5FDA5BF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759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B0E5-1907-238D-3385-4A39B0B8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0DE5-782F-BDDC-F6DF-A43A8ADEF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F084F-76A8-28F2-9C3A-ED9D88BA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0BD09-E77C-CCC4-9ED0-7FB4FEE71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4BAA4-070B-4509-72A9-236198F3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698C0-D427-D8FD-8F4D-C0D64A81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3BE79-28FC-AE05-0B25-508E9B71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D204F-3E1D-3309-D92A-739F9DC1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126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A38A-F2B5-B54B-1D26-CBF64B95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62905-5BD6-B632-7A2C-ACBB5859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C475C-7ACE-1F91-276E-2A72D31D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80315-7DBD-913C-3AF8-65718B86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874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6F3CD-94F5-C0E2-1110-E864857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AE30B-A2C9-8695-D9C7-3AA7B079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6431E-C238-8F94-EDFD-4FD3E62F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768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6B1B-4C91-A6D0-2885-AD29F110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85FC-2D44-9FD6-D654-3A20E191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664F2-5FB5-8256-EF86-6DD5F5414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B5422-DCCE-60C3-FED5-39B3B8D9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3DA53-00F6-D48C-2BB9-A93B4793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38C84-AE4F-070F-B28E-AA0771CB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719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CC03-4ACD-C5E7-777A-473A456C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C5729-7E4B-427A-CC58-A706B1500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6A7CC-70C2-ED58-0A4E-D60C4F5AC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C5A2E-3548-ADB5-502C-10310AD4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E616C-21AF-7526-B861-E6404A24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CCDEB-82F7-D58F-787A-AB7DCE08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52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D2B4E-FFC5-6F69-50C1-70C6BCAA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1C8A-2C0F-9262-1D61-77145D173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6351-4F91-B34B-C352-302E602E1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DB60-D7C4-424E-9461-597E89AE71E5}" type="datetimeFigureOut">
              <a:rPr lang="en-NL" smtClean="0"/>
              <a:t>05/08/2024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F8E9-690C-3CF3-C95A-C47B3D608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45745-1FD1-A1D2-2647-2D33DA00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8EB9-2789-E542-A607-F7F1FA8E6D7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878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vn.nl/richtlijnen/alle-richtlijnen/richtlijn-smette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9_95AF490B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C_2976875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microsoft.com/office/2018/10/relationships/comments" Target="../comments/modernComment_10D_CD47FF3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microsoft.com/office/2018/10/relationships/comments" Target="../comments/modernComment_10E_3050FCAD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microsoft.com/office/2018/10/relationships/comments" Target="../comments/modernComment_114_9DBF586E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microsoft.com/office/2018/10/relationships/comments" Target="../comments/modernComment_10F_A4D0137E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microsoft.com/office/2018/10/relationships/comments" Target="../comments/modernComment_110_55626F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microsoft.com/office/2018/10/relationships/comments" Target="../comments/modernComment_111_2580CB0E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microsoft.com/office/2018/10/relationships/comments" Target="../comments/modernComment_115_6351AD7B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microsoft.com/office/2018/10/relationships/comments" Target="../comments/modernComment_112_E4A5C86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105_CFF45F2E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6_9D5CFDDE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purple sign&#10;&#10;Description automatically generated">
            <a:extLst>
              <a:ext uri="{FF2B5EF4-FFF2-40B4-BE49-F238E27FC236}">
                <a16:creationId xmlns:a16="http://schemas.microsoft.com/office/drawing/2014/main" id="{224C429B-499E-2C9D-C146-E5777833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4777D-8F8F-2682-EB7A-1B5024027B9D}"/>
              </a:ext>
            </a:extLst>
          </p:cNvPr>
          <p:cNvSpPr txBox="1"/>
          <p:nvPr/>
        </p:nvSpPr>
        <p:spPr>
          <a:xfrm>
            <a:off x="1179802" y="5049805"/>
            <a:ext cx="98323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FranklinGothicURWDem" pitchFamily="2" charset="77"/>
              </a:rPr>
              <a:t>Preventie en behandelen van smetten</a:t>
            </a:r>
            <a:endParaRPr lang="en-NL" sz="4400" b="1" dirty="0">
              <a:solidFill>
                <a:schemeClr val="bg1"/>
              </a:solidFill>
              <a:latin typeface="FranklinGothicURWDe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8B132-DE2C-4180-BD81-3C5826D18665}"/>
              </a:ext>
            </a:extLst>
          </p:cNvPr>
          <p:cNvSpPr txBox="1"/>
          <p:nvPr/>
        </p:nvSpPr>
        <p:spPr>
          <a:xfrm>
            <a:off x="4558085" y="3764831"/>
            <a:ext cx="2582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FranklinGothicURWDem" pitchFamily="2" charset="77"/>
              </a:rPr>
              <a:t>Smetten</a:t>
            </a:r>
            <a:endParaRPr lang="en-NL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10307-BC3F-BC55-CA44-DF941C4D941D}"/>
              </a:ext>
            </a:extLst>
          </p:cNvPr>
          <p:cNvSpPr txBox="1"/>
          <p:nvPr/>
        </p:nvSpPr>
        <p:spPr>
          <a:xfrm>
            <a:off x="8879661" y="587287"/>
            <a:ext cx="2888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  <a:cs typeface="Calibri"/>
              </a:rPr>
              <a:t>Naam organisatie:</a:t>
            </a:r>
            <a:endParaRPr lang="nl-NL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CC9F63-46CD-06C9-964F-8B910C993AE4}"/>
              </a:ext>
            </a:extLst>
          </p:cNvPr>
          <p:cNvSpPr txBox="1"/>
          <p:nvPr/>
        </p:nvSpPr>
        <p:spPr>
          <a:xfrm>
            <a:off x="1510759" y="6396335"/>
            <a:ext cx="11259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*Deze PowerPoint is gebaseerd op de V&amp;VN richtlijn en praktijkkaart Smetten: </a:t>
            </a:r>
            <a:r>
              <a:rPr lang="nl-NL" sz="1400" dirty="0">
                <a:hlinkClick r:id="rId3"/>
              </a:rPr>
              <a:t>Richtlijn Smetten | V&amp;VN (venvn.nl)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23781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39E26-9BE9-37DC-D13F-B3989073CB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2358778" y="298010"/>
            <a:ext cx="7875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FranklinGothicURWMed" pitchFamily="2" charset="77"/>
                <a:cs typeface="Calibri Light"/>
              </a:rPr>
              <a:t>Wat </a:t>
            </a:r>
            <a:r>
              <a:rPr lang="en-US" sz="4800" dirty="0" err="1">
                <a:latin typeface="FranklinGothicURWMed" pitchFamily="2" charset="77"/>
                <a:cs typeface="Calibri Light"/>
              </a:rPr>
              <a:t>voor</a:t>
            </a:r>
            <a:r>
              <a:rPr lang="en-US" sz="4800" dirty="0">
                <a:latin typeface="FranklinGothicURWMed" pitchFamily="2" charset="77"/>
                <a:cs typeface="Calibri Light"/>
              </a:rPr>
              <a:t> </a:t>
            </a:r>
            <a:r>
              <a:rPr lang="en-US" sz="4800" dirty="0" err="1">
                <a:latin typeface="FranklinGothicURWMed" pitchFamily="2" charset="77"/>
                <a:cs typeface="Calibri Light"/>
              </a:rPr>
              <a:t>een</a:t>
            </a:r>
            <a:r>
              <a:rPr lang="en-US" sz="4800" dirty="0">
                <a:latin typeface="FranklinGothicURWMed" pitchFamily="2" charset="77"/>
                <a:cs typeface="Calibri Light"/>
              </a:rPr>
              <a:t> </a:t>
            </a:r>
            <a:r>
              <a:rPr lang="en-US" sz="4800" dirty="0" err="1">
                <a:latin typeface="FranklinGothicURWMed" pitchFamily="2" charset="77"/>
                <a:cs typeface="Calibri Light"/>
              </a:rPr>
              <a:t>smetplek</a:t>
            </a:r>
            <a:r>
              <a:rPr lang="en-US" sz="4800" dirty="0">
                <a:latin typeface="FranklinGothicURWMed" pitchFamily="2" charset="77"/>
                <a:cs typeface="Calibri Light"/>
              </a:rPr>
              <a:t> is </a:t>
            </a:r>
            <a:r>
              <a:rPr lang="en-US" sz="4800" dirty="0" err="1">
                <a:latin typeface="FranklinGothicURWMed" pitchFamily="2" charset="77"/>
                <a:cs typeface="Calibri Light"/>
              </a:rPr>
              <a:t>dit</a:t>
            </a:r>
            <a:r>
              <a:rPr lang="en-US" sz="4800" dirty="0">
                <a:latin typeface="FranklinGothicURWMed" pitchFamily="2" charset="77"/>
                <a:cs typeface="Calibri Light"/>
              </a:rPr>
              <a:t>?</a:t>
            </a:r>
            <a:endParaRPr lang="en-NL" sz="4800" dirty="0">
              <a:latin typeface="FranklinGothicURWMed" pitchFamily="2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24F8C3-4AEE-3663-BD8D-FE01D87A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1" b="-1"/>
          <a:stretch/>
        </p:blipFill>
        <p:spPr>
          <a:xfrm>
            <a:off x="3194255" y="1781471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12926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38A1D-7879-C741-FECD-64868516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100263" y="344813"/>
            <a:ext cx="8258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FranklinGothicURWMed" pitchFamily="2" charset="77"/>
              </a:rPr>
              <a:t>Smetplek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met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een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nattende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huid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3" y="1808163"/>
            <a:ext cx="6107502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Franklin Gothic Book" panose="020B0503020102020204" pitchFamily="34" charset="0"/>
                <a:ea typeface="+mn-lt"/>
                <a:cs typeface="+mn-lt"/>
              </a:rPr>
              <a:t>Kenmerken</a:t>
            </a:r>
            <a:r>
              <a:rPr lang="en-US" sz="2400" b="1" dirty="0">
                <a:latin typeface="Franklin Gothic Book" panose="020B0503020102020204" pitchFamily="34" charset="0"/>
                <a:ea typeface="+mn-lt"/>
                <a:cs typeface="+mn-lt"/>
              </a:rPr>
              <a:t>:</a:t>
            </a:r>
            <a:endParaRPr lang="nl-NL" sz="2400" b="1" dirty="0">
              <a:latin typeface="Franklin Gothic Book" panose="020B0503020102020204" pitchFamily="34" charset="0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Nattende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,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kapotte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Erosies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Jeuk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(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niet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altijd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)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Felrode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B0BB5-FB54-A4CE-6AA9-2E034462036A}"/>
              </a:ext>
            </a:extLst>
          </p:cNvPr>
          <p:cNvSpPr txBox="1"/>
          <p:nvPr/>
        </p:nvSpPr>
        <p:spPr>
          <a:xfrm>
            <a:off x="6084498" y="2556574"/>
            <a:ext cx="4971429" cy="231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Onaangename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geur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Verweking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Branderigheid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(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niet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altijd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)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Scherpe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, rode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wondlijn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zichtbaar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op de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breuklijn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tussen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beide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huidplooien</a:t>
            </a:r>
            <a:endParaRPr lang="en-US" sz="2400" dirty="0">
              <a:latin typeface="Franklin Gothic Book" panose="020B0503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92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9B6E9-23A5-55D5-4A32-7248F62F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860" cy="2369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027821" y="361613"/>
            <a:ext cx="77811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FranklinGothicURWMed" pitchFamily="2" charset="77"/>
              </a:rPr>
              <a:t>Behandeling</a:t>
            </a:r>
            <a:r>
              <a:rPr lang="en-US" sz="4400" dirty="0">
                <a:latin typeface="FranklinGothicURWMed" pitchFamily="2" charset="77"/>
              </a:rPr>
              <a:t> van </a:t>
            </a:r>
            <a:r>
              <a:rPr lang="en-US" sz="4400" dirty="0" err="1">
                <a:latin typeface="FranklinGothicURWMed" pitchFamily="2" charset="77"/>
              </a:rPr>
              <a:t>een</a:t>
            </a:r>
            <a:r>
              <a:rPr lang="en-US" sz="4400" dirty="0">
                <a:latin typeface="FranklinGothicURWMed" pitchFamily="2" charset="77"/>
              </a:rPr>
              <a:t> </a:t>
            </a:r>
            <a:r>
              <a:rPr lang="en-US" sz="4400" dirty="0" err="1">
                <a:latin typeface="FranklinGothicURWMed" pitchFamily="2" charset="77"/>
              </a:rPr>
              <a:t>smetplek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met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een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nattende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huid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3" y="2944236"/>
            <a:ext cx="8124393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Intensiveer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één</a:t>
            </a:r>
            <a:r>
              <a:rPr lang="en-US" sz="2400" dirty="0">
                <a:latin typeface="Franklin Gothic Book" panose="020B0503020102020204" pitchFamily="34" charset="0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</a:rPr>
              <a:t>meerdere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preventieve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maatregelen</a:t>
            </a:r>
            <a:r>
              <a:rPr lang="en-US" sz="2400" dirty="0">
                <a:latin typeface="Franklin Gothic Book" panose="020B0503020102020204" pitchFamily="34" charset="0"/>
              </a:rPr>
              <a:t>, </a:t>
            </a:r>
            <a:r>
              <a:rPr lang="en-US" sz="2400" dirty="0" err="1">
                <a:latin typeface="Franklin Gothic Book" panose="020B0503020102020204" pitchFamily="34" charset="0"/>
              </a:rPr>
              <a:t>minimaal</a:t>
            </a:r>
            <a:r>
              <a:rPr lang="en-US" sz="2400" dirty="0">
                <a:latin typeface="Franklin Gothic Book" panose="020B0503020102020204" pitchFamily="34" charset="0"/>
              </a:rPr>
              <a:t> 3 </a:t>
            </a:r>
            <a:r>
              <a:rPr lang="en-US" sz="2400" dirty="0" err="1">
                <a:latin typeface="Franklin Gothic Book" panose="020B0503020102020204" pitchFamily="34" charset="0"/>
              </a:rPr>
              <a:t>keer</a:t>
            </a:r>
            <a:r>
              <a:rPr lang="en-US" sz="2400" dirty="0">
                <a:latin typeface="Franklin Gothic Book" panose="020B0503020102020204" pitchFamily="34" charset="0"/>
              </a:rPr>
              <a:t> per </a:t>
            </a:r>
            <a:r>
              <a:rPr lang="en-US" sz="2400" dirty="0" err="1">
                <a:latin typeface="Franklin Gothic Book" panose="020B0503020102020204" pitchFamily="34" charset="0"/>
              </a:rPr>
              <a:t>dag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eventueel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antischimmelpreparaat</a:t>
            </a:r>
            <a:r>
              <a:rPr lang="en-US" sz="2400" dirty="0">
                <a:latin typeface="Franklin Gothic Book" panose="020B0503020102020204" pitchFamily="34" charset="0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combinatiepreparaat</a:t>
            </a:r>
            <a:r>
              <a:rPr lang="en-US" sz="2400" dirty="0">
                <a:latin typeface="Franklin Gothic Book" panose="020B0503020102020204" pitchFamily="34" charset="0"/>
              </a:rPr>
              <a:t> tot 2 cm </a:t>
            </a:r>
            <a:r>
              <a:rPr lang="en-US" sz="2400" dirty="0" err="1">
                <a:latin typeface="Franklin Gothic Book" panose="020B0503020102020204" pitchFamily="34" charset="0"/>
              </a:rPr>
              <a:t>buiten</a:t>
            </a:r>
            <a:r>
              <a:rPr lang="en-US" sz="2400" dirty="0">
                <a:latin typeface="Franklin Gothic Book" panose="020B0503020102020204" pitchFamily="34" charset="0"/>
              </a:rPr>
              <a:t> het </a:t>
            </a:r>
            <a:r>
              <a:rPr lang="en-US" sz="2400" dirty="0" err="1">
                <a:latin typeface="Franklin Gothic Book" panose="020B0503020102020204" pitchFamily="34" charset="0"/>
              </a:rPr>
              <a:t>geïnfecteerde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gebied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240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Franklin Gothic Book" panose="020B0503020102020204" pitchFamily="34" charset="0"/>
              </a:rPr>
              <a:t>Als je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antischimmelpreparaat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gebruikt</a:t>
            </a:r>
            <a:r>
              <a:rPr lang="en-US" sz="2400" dirty="0">
                <a:latin typeface="Franklin Gothic Book" panose="020B0503020102020204" pitchFamily="34" charset="0"/>
              </a:rPr>
              <a:t>, </a:t>
            </a: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je </a:t>
            </a:r>
            <a:r>
              <a:rPr lang="en-US" sz="2400" dirty="0" err="1">
                <a:latin typeface="Franklin Gothic Book" panose="020B0503020102020204" pitchFamily="34" charset="0"/>
              </a:rPr>
              <a:t>daaroverheen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dunne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laag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Zinkoxidesmeersel</a:t>
            </a:r>
            <a:r>
              <a:rPr lang="en-US" sz="2400" dirty="0">
                <a:latin typeface="Franklin Gothic Book" panose="020B0503020102020204" pitchFamily="34" charset="0"/>
              </a:rPr>
              <a:t> FNA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06489-B861-A406-0F79-16FAAE35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9B6E9-23A5-55D5-4A32-7248F62F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6860" cy="2369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027821" y="361613"/>
            <a:ext cx="79335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FranklinGothicURWMed" pitchFamily="2" charset="77"/>
              </a:rPr>
              <a:t>Behandeling</a:t>
            </a:r>
            <a:r>
              <a:rPr lang="en-US" sz="4400" dirty="0">
                <a:latin typeface="FranklinGothicURWMed" pitchFamily="2" charset="77"/>
              </a:rPr>
              <a:t> van </a:t>
            </a:r>
            <a:r>
              <a:rPr lang="en-US" sz="4400" dirty="0" err="1">
                <a:latin typeface="FranklinGothicURWMed" pitchFamily="2" charset="77"/>
              </a:rPr>
              <a:t>een</a:t>
            </a:r>
            <a:r>
              <a:rPr lang="en-US" sz="4400" dirty="0">
                <a:latin typeface="FranklinGothicURWMed" pitchFamily="2" charset="77"/>
              </a:rPr>
              <a:t> </a:t>
            </a:r>
            <a:r>
              <a:rPr lang="en-US" sz="4400" dirty="0" err="1">
                <a:latin typeface="FranklinGothicURWMed" pitchFamily="2" charset="77"/>
              </a:rPr>
              <a:t>smetplek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met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een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nattende</a:t>
            </a:r>
            <a:r>
              <a:rPr lang="en-US" sz="4400" kern="1200" dirty="0"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FranklinGothicURWMed" pitchFamily="2" charset="77"/>
                <a:ea typeface="+mj-ea"/>
                <a:cs typeface="+mj-cs"/>
              </a:rPr>
              <a:t>huid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4" y="2944236"/>
            <a:ext cx="6851580" cy="298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Zinkoxidesmeersel</a:t>
            </a:r>
            <a:r>
              <a:rPr lang="en-US" sz="2400" dirty="0">
                <a:latin typeface="Franklin Gothic Book" panose="020B0503020102020204" pitchFamily="34" charset="0"/>
              </a:rPr>
              <a:t> FNA dun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600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Franklin Gothic Book" panose="020B0503020102020204" pitchFamily="34" charset="0"/>
              </a:rPr>
              <a:t>Gebruik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barrièreproduct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bij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nattende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smetplekken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alleen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ter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bescherming</a:t>
            </a:r>
            <a:r>
              <a:rPr lang="en-US" sz="2400" dirty="0">
                <a:latin typeface="Franklin Gothic Book" panose="020B0503020102020204" pitchFamily="34" charset="0"/>
              </a:rPr>
              <a:t> van de </a:t>
            </a:r>
            <a:r>
              <a:rPr lang="en-US" sz="2400" dirty="0" err="1">
                <a:latin typeface="Franklin Gothic Book" panose="020B0503020102020204" pitchFamily="34" charset="0"/>
              </a:rPr>
              <a:t>droge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omliggende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na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overleg</a:t>
            </a:r>
            <a:r>
              <a:rPr lang="en-US" sz="2400" dirty="0">
                <a:latin typeface="Franklin Gothic Book" panose="020B0503020102020204" pitchFamily="34" charset="0"/>
              </a:rPr>
              <a:t> met de </a:t>
            </a:r>
            <a:r>
              <a:rPr lang="en-US" sz="2400" dirty="0" err="1">
                <a:latin typeface="Franklin Gothic Book" panose="020B0503020102020204" pitchFamily="34" charset="0"/>
              </a:rPr>
              <a:t>behandelaar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lokaal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antischimmelpreparaat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volgens</a:t>
            </a:r>
            <a:r>
              <a:rPr lang="en-US" sz="2400" dirty="0">
                <a:latin typeface="Franklin Gothic Book" panose="020B0503020102020204" pitchFamily="34" charset="0"/>
              </a:rPr>
              <a:t> de </a:t>
            </a:r>
            <a:r>
              <a:rPr lang="en-US" sz="2400" dirty="0" err="1">
                <a:latin typeface="Franklin Gothic Book" panose="020B0503020102020204" pitchFamily="34" charset="0"/>
              </a:rPr>
              <a:t>bijsluiter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  <a:r>
              <a:rPr lang="en-US" sz="2400" dirty="0" err="1">
                <a:latin typeface="Franklin Gothic Book" panose="020B0503020102020204" pitchFamily="34" charset="0"/>
              </a:rPr>
              <a:t>Zet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onderhoudsdosering</a:t>
            </a:r>
            <a:r>
              <a:rPr lang="en-US" sz="2400" dirty="0">
                <a:latin typeface="Franklin Gothic Book" panose="020B0503020102020204" pitchFamily="34" charset="0"/>
              </a:rPr>
              <a:t> in. </a:t>
            </a:r>
          </a:p>
        </p:txBody>
      </p:sp>
    </p:spTree>
    <p:extLst>
      <p:ext uri="{BB962C8B-B14F-4D97-AF65-F5344CB8AC3E}">
        <p14:creationId xmlns:p14="http://schemas.microsoft.com/office/powerpoint/2010/main" val="350304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2859AD-736D-1CE3-D569-BF9770D629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8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2487721" y="339800"/>
            <a:ext cx="7722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Wat </a:t>
            </a:r>
            <a:r>
              <a:rPr lang="en-US" sz="4800" dirty="0" err="1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voor</a:t>
            </a:r>
            <a:r>
              <a:rPr lang="en-US" sz="48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een</a:t>
            </a:r>
            <a:r>
              <a:rPr lang="en-US" sz="48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smetplek</a:t>
            </a:r>
            <a:r>
              <a:rPr lang="en-US" sz="48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 is </a:t>
            </a:r>
            <a:r>
              <a:rPr lang="en-US" sz="4800" dirty="0" err="1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dit</a:t>
            </a:r>
            <a:r>
              <a:rPr lang="en-US" sz="48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?</a:t>
            </a:r>
            <a:endParaRPr lang="en-NL" sz="48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FEE6FAD-73FE-F1C0-FD22-7E923E399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3" r="30427"/>
          <a:stretch/>
        </p:blipFill>
        <p:spPr>
          <a:xfrm>
            <a:off x="4069900" y="2052109"/>
            <a:ext cx="4052199" cy="4645074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56337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B2249-C777-D86C-0928-5FCE72D7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2025362" y="359432"/>
            <a:ext cx="93980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Smetplek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met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een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FranklinGothicURWMed" pitchFamily="2" charset="77"/>
              </a:rPr>
              <a:t>geïnfecteerde</a:t>
            </a:r>
            <a:r>
              <a:rPr lang="en-GB" sz="4400" dirty="0">
                <a:solidFill>
                  <a:schemeClr val="bg1"/>
                </a:solidFill>
                <a:latin typeface="FranklinGothicURWMed" pitchFamily="2" charset="77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huid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2100263" y="1808163"/>
            <a:ext cx="6107502" cy="362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Franklin Gothic Book" panose="020B0503020102020204" pitchFamily="34" charset="0"/>
                <a:ea typeface="+mn-lt"/>
                <a:cs typeface="+mn-lt"/>
              </a:rPr>
              <a:t>Kenmerken</a:t>
            </a:r>
            <a:r>
              <a:rPr lang="en-US" sz="2400" b="1" dirty="0">
                <a:latin typeface="Franklin Gothic Book" panose="020B0503020102020204" pitchFamily="34" charset="0"/>
                <a:ea typeface="+mn-lt"/>
                <a:cs typeface="+mn-lt"/>
              </a:rPr>
              <a:t>:</a:t>
            </a:r>
            <a:endParaRPr lang="nl-NL" sz="2400" b="1" dirty="0">
              <a:latin typeface="Franklin Gothic Book" panose="020B0503020102020204" pitchFamily="34" charset="0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Onaangename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geur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Geel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groen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wondvocht</a:t>
            </a: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Korstvorming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Eilandjes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voor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de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kust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(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bij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schimmelinfectie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)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Pijn</a:t>
            </a: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Franklin Gothic Book" panose="020B0503020102020204" pitchFamily="34" charset="0"/>
              </a:rPr>
              <a:t>Nattende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,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kapotte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95B94-E44D-121D-4340-15782CB47147}"/>
              </a:ext>
            </a:extLst>
          </p:cNvPr>
          <p:cNvSpPr txBox="1"/>
          <p:nvPr/>
        </p:nvSpPr>
        <p:spPr>
          <a:xfrm>
            <a:off x="7129709" y="2619179"/>
            <a:ext cx="3178320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Pus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Randschilfering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Pustels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puistjes</a:t>
            </a: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Nattende</a:t>
            </a: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kapotte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Felrode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</a:t>
            </a:r>
            <a:endParaRPr lang="en-US" sz="2400" dirty="0">
              <a:latin typeface="Franklin Gothic Book" panose="020B0503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047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40E70-82C2-DEBC-2D12-4643B1FF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3"/>
            <a:ext cx="12192000" cy="2358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083242" y="361613"/>
            <a:ext cx="83076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Behandeling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 van 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een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 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smetplek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met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een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FranklinGothicURWMed" pitchFamily="2" charset="77"/>
              </a:rPr>
              <a:t>geïnfecteerde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huid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2" y="2628841"/>
            <a:ext cx="8212473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Raadpleeg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deskundige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Pas </a:t>
            </a:r>
            <a:r>
              <a:rPr lang="en-US" sz="2400" dirty="0" err="1">
                <a:latin typeface="Franklin Gothic Book" panose="020B0503020102020204" pitchFamily="34" charset="0"/>
              </a:rPr>
              <a:t>minimaal</a:t>
            </a:r>
            <a:r>
              <a:rPr lang="en-US" sz="2400" dirty="0">
                <a:latin typeface="Franklin Gothic Book" panose="020B0503020102020204" pitchFamily="34" charset="0"/>
              </a:rPr>
              <a:t> 3 </a:t>
            </a:r>
            <a:r>
              <a:rPr lang="en-US" sz="2400" dirty="0" err="1">
                <a:latin typeface="Franklin Gothic Book" panose="020B0503020102020204" pitchFamily="34" charset="0"/>
              </a:rPr>
              <a:t>keer</a:t>
            </a:r>
            <a:r>
              <a:rPr lang="en-US" sz="2400" dirty="0">
                <a:latin typeface="Franklin Gothic Book" panose="020B0503020102020204" pitchFamily="34" charset="0"/>
              </a:rPr>
              <a:t> per </a:t>
            </a:r>
            <a:r>
              <a:rPr lang="en-US" sz="2400" dirty="0" err="1">
                <a:latin typeface="Franklin Gothic Book" panose="020B0503020102020204" pitchFamily="34" charset="0"/>
              </a:rPr>
              <a:t>dag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preventieve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maatregelen</a:t>
            </a:r>
            <a:r>
              <a:rPr lang="en-US" sz="2400" dirty="0">
                <a:latin typeface="Franklin Gothic Book" panose="020B0503020102020204" pitchFamily="34" charset="0"/>
              </a:rPr>
              <a:t> toe.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antischimmelpreparaat</a:t>
            </a:r>
            <a:r>
              <a:rPr lang="en-US" sz="2400" dirty="0">
                <a:latin typeface="Franklin Gothic Book" panose="020B0503020102020204" pitchFamily="34" charset="0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combinatiepreparaat</a:t>
            </a:r>
            <a:r>
              <a:rPr lang="en-US" sz="2400" dirty="0">
                <a:latin typeface="Franklin Gothic Book" panose="020B0503020102020204" pitchFamily="34" charset="0"/>
              </a:rPr>
              <a:t> tot 2 cm </a:t>
            </a:r>
            <a:r>
              <a:rPr lang="en-US" sz="2400" dirty="0" err="1">
                <a:latin typeface="Franklin Gothic Book" panose="020B0503020102020204" pitchFamily="34" charset="0"/>
              </a:rPr>
              <a:t>buiten</a:t>
            </a:r>
            <a:r>
              <a:rPr lang="en-US" sz="2400" dirty="0">
                <a:latin typeface="Franklin Gothic Book" panose="020B0503020102020204" pitchFamily="34" charset="0"/>
              </a:rPr>
              <a:t> het </a:t>
            </a:r>
            <a:r>
              <a:rPr lang="en-US" sz="2400" dirty="0" err="1">
                <a:latin typeface="Franklin Gothic Book" panose="020B0503020102020204" pitchFamily="34" charset="0"/>
              </a:rPr>
              <a:t>geïnfecteerde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gebied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. </a:t>
            </a:r>
          </a:p>
          <a:p>
            <a:pPr marL="3240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Franklin Gothic Book" panose="020B0503020102020204" pitchFamily="34" charset="0"/>
              </a:rPr>
              <a:t>Als je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antischimmelpreparaat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gebruikt</a:t>
            </a:r>
            <a:r>
              <a:rPr lang="en-US" sz="2400" dirty="0">
                <a:latin typeface="Franklin Gothic Book" panose="020B0503020102020204" pitchFamily="34" charset="0"/>
              </a:rPr>
              <a:t>, </a:t>
            </a: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je </a:t>
            </a:r>
            <a:r>
              <a:rPr lang="en-US" sz="2400" dirty="0" err="1">
                <a:latin typeface="Franklin Gothic Book" panose="020B0503020102020204" pitchFamily="34" charset="0"/>
              </a:rPr>
              <a:t>daaroverheen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dunne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laag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Zinkoxidesmeersel</a:t>
            </a:r>
            <a:r>
              <a:rPr lang="en-US" sz="2400" dirty="0">
                <a:latin typeface="Franklin Gothic Book" panose="020B0503020102020204" pitchFamily="34" charset="0"/>
              </a:rPr>
              <a:t> FNA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. </a:t>
            </a:r>
            <a:endParaRPr lang="en-US" sz="2400" dirty="0">
              <a:latin typeface="Franklin Gothic Book" panose="020B0503020102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6139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4F0E1-575E-0329-FAF8-7ED201DAB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F40E70-82C2-DEBC-2D12-4643B1FF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3"/>
            <a:ext cx="12192000" cy="2358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083242" y="361613"/>
            <a:ext cx="83076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Behandeling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 van 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een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 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smetplek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met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een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FranklinGothicURWMed" pitchFamily="2" charset="77"/>
              </a:rPr>
              <a:t>geïnfecteerde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huid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2" y="2628841"/>
            <a:ext cx="823643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Gebruik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bij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overmatig</a:t>
            </a:r>
            <a:r>
              <a:rPr lang="en-US" sz="2400" dirty="0">
                <a:latin typeface="Franklin Gothic Book" panose="020B0503020102020204" pitchFamily="34" charset="0"/>
              </a:rPr>
              <a:t> </a:t>
            </a:r>
            <a:r>
              <a:rPr lang="en-US" sz="2400" dirty="0" err="1">
                <a:latin typeface="Franklin Gothic Book" panose="020B0503020102020204" pitchFamily="34" charset="0"/>
              </a:rPr>
              <a:t>wondvocht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absorberend</a:t>
            </a:r>
            <a:r>
              <a:rPr lang="en-US" sz="2400" dirty="0">
                <a:latin typeface="Franklin Gothic Book" panose="020B0503020102020204" pitchFamily="34" charset="0"/>
              </a:rPr>
              <a:t>, </a:t>
            </a:r>
            <a:r>
              <a:rPr lang="en-US" sz="2400" dirty="0" err="1">
                <a:latin typeface="Franklin Gothic Book" panose="020B0503020102020204" pitchFamily="34" charset="0"/>
              </a:rPr>
              <a:t>niet-verklevend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verband</a:t>
            </a:r>
            <a:r>
              <a:rPr lang="en-US" sz="2400" dirty="0">
                <a:latin typeface="Franklin Gothic Book" panose="020B0503020102020204" pitchFamily="34" charset="0"/>
              </a:rPr>
              <a:t>. 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Gebruik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 </a:t>
            </a:r>
            <a:r>
              <a:rPr lang="en-US" sz="2400" dirty="0" err="1">
                <a:latin typeface="Franklin Gothic Book" panose="020B0503020102020204" pitchFamily="34" charset="0"/>
              </a:rPr>
              <a:t>barrièreproduct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bij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nattende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smetplekken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alleen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ter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bescherming</a:t>
            </a:r>
            <a:r>
              <a:rPr lang="en-US" sz="2400" dirty="0">
                <a:latin typeface="Franklin Gothic Book" panose="020B0503020102020204" pitchFamily="34" charset="0"/>
              </a:rPr>
              <a:t> van de </a:t>
            </a:r>
            <a:r>
              <a:rPr lang="en-US" sz="2400" dirty="0" err="1">
                <a:latin typeface="Franklin Gothic Book" panose="020B0503020102020204" pitchFamily="34" charset="0"/>
              </a:rPr>
              <a:t>droge</a:t>
            </a:r>
            <a:r>
              <a:rPr lang="en-US" sz="2400" dirty="0">
                <a:latin typeface="Franklin Gothic Book" panose="020B0503020102020204" pitchFamily="34" charset="0"/>
              </a:rPr>
              <a:t> </a:t>
            </a:r>
            <a:r>
              <a:rPr lang="en-US" sz="2400" dirty="0" err="1">
                <a:latin typeface="Franklin Gothic Book" panose="020B0503020102020204" pitchFamily="34" charset="0"/>
              </a:rPr>
              <a:t>omliggende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  <a:endParaRPr lang="en-US" sz="2400" dirty="0">
              <a:latin typeface="Franklin Gothic Book" panose="020B0503020102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65629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980B88-2808-B598-47B7-C096F891B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6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626391" y="1233481"/>
            <a:ext cx="34155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Evalueren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 </a:t>
            </a:r>
          </a:p>
          <a:p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van de 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behandeling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(Neem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hier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afspraken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op die je met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wondverpleegkundige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/ arts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gemaakt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hebt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 </a:t>
            </a:r>
            <a:endParaRPr lang="en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4871172" y="1499707"/>
            <a:ext cx="6572684" cy="441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b="1" dirty="0">
                <a:latin typeface="Franklin Gothic Book" panose="020B0503020102020204" pitchFamily="34" charset="0"/>
              </a:rPr>
              <a:t>E</a:t>
            </a:r>
            <a:r>
              <a:rPr kumimoji="0" lang="en-US" sz="2400" b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valueer</a:t>
            </a:r>
            <a:r>
              <a:rPr kumimoji="0" lang="en-US" sz="24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2400" b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behandeling</a:t>
            </a:r>
            <a:r>
              <a:rPr kumimoji="0" lang="en-US" sz="24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in de </a:t>
            </a:r>
            <a:r>
              <a:rPr kumimoji="0" lang="en-US" sz="2400" b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volgende</a:t>
            </a:r>
            <a:r>
              <a:rPr kumimoji="0" lang="en-US" sz="24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b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gevallen</a:t>
            </a:r>
            <a:r>
              <a:rPr kumimoji="0" lang="en-US" sz="24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Franklin Gothic Book" panose="020B0503020102020204" pitchFamily="34" charset="0"/>
              </a:rPr>
              <a:t> </a:t>
            </a:r>
            <a:endParaRPr lang="nl-NL" sz="2400" dirty="0">
              <a:latin typeface="Franklin Gothic Book" panose="020B05030201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Op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dag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3, 7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14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na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het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starten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van de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behandeling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Als de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klachten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verergeren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tijdens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behandeling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 Stel dan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opnieuw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vast om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welke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verschijningsvorm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(en) van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smetten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het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gaat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en pas zo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nodig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behandeling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aan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Bij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twijfel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en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bij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smetten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met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geïnfecteerde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</a:rPr>
              <a:t>: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lang="en-US" sz="2400" dirty="0">
                <a:latin typeface="Franklin Gothic Book" panose="020B0503020102020204" pitchFamily="34" charset="0"/>
              </a:rPr>
              <a:t>e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valueer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in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dit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laatste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geval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samen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met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meer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deskundige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0999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4928C9-63A7-3F4D-DCFC-CDA7B85D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6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633333" y="1219641"/>
            <a:ext cx="35977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FranklinGothicURWMed" pitchFamily="2" charset="77"/>
              </a:rPr>
              <a:t>Schakel</a:t>
            </a:r>
            <a:r>
              <a:rPr lang="en-US" sz="4400" dirty="0">
                <a:solidFill>
                  <a:srgbClr val="FFFFFF"/>
                </a:solidFill>
                <a:latin typeface="FranklinGothicURWMed" pitchFamily="2" charset="77"/>
              </a:rPr>
              <a:t> de </a:t>
            </a:r>
            <a:r>
              <a:rPr lang="en-US" sz="4400" dirty="0" err="1">
                <a:solidFill>
                  <a:srgbClr val="FFFFFF"/>
                </a:solidFill>
                <a:latin typeface="FranklinGothicURWMed" pitchFamily="2" charset="77"/>
              </a:rPr>
              <a:t>huisarts</a:t>
            </a:r>
            <a:r>
              <a:rPr lang="en-US" sz="4400" dirty="0">
                <a:solidFill>
                  <a:srgbClr val="FFFFFF"/>
                </a:solidFill>
                <a:latin typeface="FranklinGothicURWMed" pitchFamily="2" charset="77"/>
              </a:rPr>
              <a:t>/ </a:t>
            </a:r>
            <a:r>
              <a:rPr lang="en-US" sz="4400" dirty="0" err="1">
                <a:solidFill>
                  <a:srgbClr val="FFFFFF"/>
                </a:solidFill>
                <a:latin typeface="FranklinGothicURWMed" pitchFamily="2" charset="77"/>
              </a:rPr>
              <a:t>wondverpleeg-kundige</a:t>
            </a:r>
            <a:r>
              <a:rPr lang="en-US" sz="4400" dirty="0">
                <a:solidFill>
                  <a:srgbClr val="FFFFFF"/>
                </a:solidFill>
                <a:latin typeface="FranklinGothicURWMed" pitchFamily="2" charset="77"/>
              </a:rPr>
              <a:t> in: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  <a:p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(N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e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em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hier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afspraken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op die je met de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behandelaar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/-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wondverpleegkundige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gemaakt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hebt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 </a:t>
            </a:r>
            <a:endParaRPr lang="en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4979988" y="1510060"/>
            <a:ext cx="6107502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Franklin Gothic Book" panose="020B0503020102020204" pitchFamily="34" charset="0"/>
              </a:rPr>
              <a:t>Bij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twijfel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bij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smetten</a:t>
            </a:r>
            <a:r>
              <a:rPr lang="en-US" sz="2400" dirty="0">
                <a:latin typeface="Franklin Gothic Book" panose="020B0503020102020204" pitchFamily="34" charset="0"/>
              </a:rPr>
              <a:t> met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geïnfecteerde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</a:rPr>
              <a:t>. 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Franklin Gothic Book" panose="020B0503020102020204" pitchFamily="34" charset="0"/>
              </a:rPr>
              <a:t>Als de </a:t>
            </a:r>
            <a:r>
              <a:rPr lang="en-US" sz="2400" dirty="0" err="1">
                <a:latin typeface="Franklin Gothic Book" panose="020B0503020102020204" pitchFamily="34" charset="0"/>
              </a:rPr>
              <a:t>klachten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verergeren</a:t>
            </a:r>
            <a:r>
              <a:rPr lang="en-US" sz="2400" dirty="0">
                <a:latin typeface="Franklin Gothic Book" panose="020B0503020102020204" pitchFamily="34" charset="0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</a:rPr>
              <a:t>voortduren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na</a:t>
            </a:r>
            <a:r>
              <a:rPr lang="en-US" sz="2400" dirty="0">
                <a:latin typeface="Franklin Gothic Book" panose="020B0503020102020204" pitchFamily="34" charset="0"/>
              </a:rPr>
              <a:t> de start van de </a:t>
            </a:r>
            <a:r>
              <a:rPr lang="en-US" sz="2400" dirty="0" err="1">
                <a:latin typeface="Franklin Gothic Book" panose="020B0503020102020204" pitchFamily="34" charset="0"/>
              </a:rPr>
              <a:t>behandeling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Franklin Gothic Book" panose="020B0503020102020204" pitchFamily="34" charset="0"/>
              </a:rPr>
              <a:t>Als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dit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is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nodig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is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voor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de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afgesproken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aandachtspunten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bij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effectLst/>
                <a:latin typeface="Franklin Gothic Book" panose="020B0503020102020204" pitchFamily="34" charset="0"/>
              </a:rPr>
              <a:t>behandeling</a:t>
            </a:r>
            <a:r>
              <a:rPr lang="en-GB" sz="2400" dirty="0">
                <a:effectLst/>
                <a:latin typeface="Franklin Gothic Book" panose="020B05030201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5145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804AC9-3E83-3B58-6C18-620F0ACD86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8E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647AE67-6D88-D4D8-1195-9A4ADA717570}"/>
              </a:ext>
            </a:extLst>
          </p:cNvPr>
          <p:cNvSpPr txBox="1">
            <a:spLocks/>
          </p:cNvSpPr>
          <p:nvPr/>
        </p:nvSpPr>
        <p:spPr>
          <a:xfrm>
            <a:off x="2138764" y="2028775"/>
            <a:ext cx="7914471" cy="2258166"/>
          </a:xfrm>
          <a:prstGeom prst="rect">
            <a:avLst/>
          </a:prstGeom>
          <a:solidFill>
            <a:srgbClr val="998EC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Smetten is een oppervlakkige huidaandoening die voornamelijk voorkomt in de grote huidplooien. Je herkent smetten altijd aan roodheid aan beide zijden van de huidplooi.</a:t>
            </a:r>
          </a:p>
        </p:txBody>
      </p:sp>
    </p:spTree>
    <p:extLst>
      <p:ext uri="{BB962C8B-B14F-4D97-AF65-F5344CB8AC3E}">
        <p14:creationId xmlns:p14="http://schemas.microsoft.com/office/powerpoint/2010/main" val="17840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8D736-365C-92F4-C422-C7384454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6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695325" y="1222171"/>
            <a:ext cx="338634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Aandachts-punten</a:t>
            </a:r>
            <a:r>
              <a:rPr lang="en-US" sz="4400" kern="1200" dirty="0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bij</a:t>
            </a:r>
            <a:r>
              <a:rPr lang="en-US" sz="4400" dirty="0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 de</a:t>
            </a:r>
            <a:r>
              <a:rPr lang="en-US" sz="4400" kern="1200" dirty="0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behandeling</a:t>
            </a:r>
            <a:r>
              <a:rPr lang="en-US" sz="3600" dirty="0">
                <a:solidFill>
                  <a:srgbClr val="FFFFFF"/>
                </a:solidFill>
                <a:latin typeface="FranklinGothicURWMed" pitchFamily="2" charset="77"/>
              </a:rPr>
              <a:t> </a:t>
            </a:r>
            <a:br>
              <a:rPr lang="en-US" sz="4400" dirty="0">
                <a:solidFill>
                  <a:srgbClr val="FFFFFF"/>
                </a:solidFill>
                <a:latin typeface="FranklinGothicURWMed" pitchFamily="2" charset="77"/>
              </a:rPr>
            </a:br>
            <a:b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(Neem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hier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afspraken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op die je met de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behandelaar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/</a:t>
            </a:r>
          </a:p>
          <a:p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wondverpleegkundige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gemaakt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hebt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 </a:t>
            </a:r>
            <a:endParaRPr lang="en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4979987" y="1479063"/>
            <a:ext cx="6516687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latin typeface="Franklin Gothic Book" panose="020B0503020102020204" pitchFamily="34" charset="0"/>
              </a:rPr>
              <a:t>Overleg</a:t>
            </a:r>
            <a:r>
              <a:rPr lang="en-US" sz="2400" dirty="0">
                <a:latin typeface="Franklin Gothic Book" panose="020B0503020102020204" pitchFamily="34" charset="0"/>
              </a:rPr>
              <a:t> de </a:t>
            </a:r>
            <a:r>
              <a:rPr lang="en-US" sz="2400" dirty="0" err="1">
                <a:latin typeface="Franklin Gothic Book" panose="020B0503020102020204" pitchFamily="34" charset="0"/>
              </a:rPr>
              <a:t>inzet</a:t>
            </a:r>
            <a:r>
              <a:rPr lang="en-US" sz="2400" dirty="0">
                <a:latin typeface="Franklin Gothic Book" panose="020B0503020102020204" pitchFamily="34" charset="0"/>
              </a:rPr>
              <a:t> van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microbiologische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kweek</a:t>
            </a:r>
            <a:r>
              <a:rPr lang="en-US" sz="2400" dirty="0">
                <a:latin typeface="Franklin Gothic Book" panose="020B0503020102020204" pitchFamily="34" charset="0"/>
              </a:rPr>
              <a:t> met de </a:t>
            </a:r>
            <a:r>
              <a:rPr lang="en-US" sz="2400" dirty="0" err="1">
                <a:latin typeface="Franklin Gothic Book" panose="020B0503020102020204" pitchFamily="34" charset="0"/>
              </a:rPr>
              <a:t>behandelaar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als</a:t>
            </a:r>
            <a:r>
              <a:rPr lang="en-US" sz="2400" dirty="0">
                <a:latin typeface="Franklin Gothic Book" panose="020B0503020102020204" pitchFamily="34" charset="0"/>
              </a:rPr>
              <a:t> er </a:t>
            </a:r>
            <a:r>
              <a:rPr lang="en-US" sz="2400" dirty="0" err="1">
                <a:latin typeface="Franklin Gothic Book" panose="020B0503020102020204" pitchFamily="34" charset="0"/>
              </a:rPr>
              <a:t>na</a:t>
            </a:r>
            <a:r>
              <a:rPr lang="en-US" sz="2400" dirty="0">
                <a:latin typeface="Franklin Gothic Book" panose="020B0503020102020204" pitchFamily="34" charset="0"/>
              </a:rPr>
              <a:t> 14 </a:t>
            </a:r>
            <a:r>
              <a:rPr lang="en-US" sz="2400" dirty="0" err="1">
                <a:latin typeface="Franklin Gothic Book" panose="020B0503020102020204" pitchFamily="34" charset="0"/>
              </a:rPr>
              <a:t>dagen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behandelen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geen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resultaat</a:t>
            </a:r>
            <a:r>
              <a:rPr lang="en-US" sz="2400" dirty="0">
                <a:latin typeface="Franklin Gothic Book" panose="020B0503020102020204" pitchFamily="34" charset="0"/>
              </a:rPr>
              <a:t> is. 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latin typeface="Franklin Gothic Book" panose="020B0503020102020204" pitchFamily="34" charset="0"/>
              </a:rPr>
              <a:t>Gebruik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corticosteroïden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uitsluitend</a:t>
            </a:r>
            <a:r>
              <a:rPr lang="en-US" sz="2400" dirty="0">
                <a:latin typeface="Franklin Gothic Book" panose="020B0503020102020204" pitchFamily="34" charset="0"/>
              </a:rPr>
              <a:t> in </a:t>
            </a:r>
            <a:r>
              <a:rPr lang="en-US" sz="2400" dirty="0" err="1">
                <a:latin typeface="Franklin Gothic Book" panose="020B0503020102020204" pitchFamily="34" charset="0"/>
              </a:rPr>
              <a:t>opdracht</a:t>
            </a:r>
            <a:r>
              <a:rPr lang="en-US" sz="2400" dirty="0">
                <a:latin typeface="Franklin Gothic Book" panose="020B0503020102020204" pitchFamily="34" charset="0"/>
              </a:rPr>
              <a:t> van de </a:t>
            </a:r>
            <a:r>
              <a:rPr lang="en-US" sz="2400" dirty="0" err="1">
                <a:latin typeface="Franklin Gothic Book" panose="020B0503020102020204" pitchFamily="34" charset="0"/>
              </a:rPr>
              <a:t>behandelaar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latin typeface="Franklin Gothic Book" panose="020B0503020102020204" pitchFamily="34" charset="0"/>
              </a:rPr>
              <a:t>Gebruik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Miconazol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niet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samen</a:t>
            </a:r>
            <a:r>
              <a:rPr lang="en-US" sz="2400" dirty="0">
                <a:latin typeface="Franklin Gothic Book" panose="020B0503020102020204" pitchFamily="34" charset="0"/>
              </a:rPr>
              <a:t> met vitamin K antagonist of </a:t>
            </a:r>
            <a:r>
              <a:rPr lang="en-US" sz="2400" dirty="0" err="1">
                <a:latin typeface="Franklin Gothic Book" panose="020B0503020102020204" pitchFamily="34" charset="0"/>
              </a:rPr>
              <a:t>acenocoumarol</a:t>
            </a:r>
            <a:r>
              <a:rPr lang="en-US" sz="2400" dirty="0">
                <a:latin typeface="Franklin Gothic Book" panose="020B0503020102020204" pitchFamily="34" charset="0"/>
              </a:rPr>
              <a:t>/</a:t>
            </a:r>
            <a:r>
              <a:rPr lang="en-US" sz="2400" dirty="0" err="1">
                <a:latin typeface="Franklin Gothic Book" panose="020B0503020102020204" pitchFamily="34" charset="0"/>
              </a:rPr>
              <a:t>fenprocoumon</a:t>
            </a:r>
            <a:r>
              <a:rPr lang="en-US" sz="2400" dirty="0">
                <a:latin typeface="Franklin Gothic Book" panose="020B0503020102020204" pitchFamily="34" charset="0"/>
              </a:rPr>
              <a:t>. Als het </a:t>
            </a:r>
            <a:r>
              <a:rPr lang="en-US" sz="2400" dirty="0" err="1">
                <a:latin typeface="Franklin Gothic Book" panose="020B0503020102020204" pitchFamily="34" charset="0"/>
              </a:rPr>
              <a:t>gebruik</a:t>
            </a:r>
            <a:r>
              <a:rPr lang="en-US" sz="2400" dirty="0">
                <a:latin typeface="Franklin Gothic Book" panose="020B0503020102020204" pitchFamily="34" charset="0"/>
              </a:rPr>
              <a:t> van </a:t>
            </a:r>
            <a:r>
              <a:rPr lang="en-US" sz="2400" dirty="0" err="1">
                <a:latin typeface="Franklin Gothic Book" panose="020B0503020102020204" pitchFamily="34" charset="0"/>
              </a:rPr>
              <a:t>Miconazol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noodzakelijk</a:t>
            </a:r>
            <a:r>
              <a:rPr lang="en-US" sz="2400" dirty="0">
                <a:latin typeface="Franklin Gothic Book" panose="020B0503020102020204" pitchFamily="34" charset="0"/>
              </a:rPr>
              <a:t> is, </a:t>
            </a:r>
            <a:r>
              <a:rPr lang="en-US" sz="2400" dirty="0" err="1">
                <a:latin typeface="Franklin Gothic Book" panose="020B0503020102020204" pitchFamily="34" charset="0"/>
              </a:rPr>
              <a:t>moet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dit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overlegd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worden</a:t>
            </a:r>
            <a:r>
              <a:rPr lang="en-US" sz="2400" dirty="0">
                <a:latin typeface="Franklin Gothic Book" panose="020B0503020102020204" pitchFamily="34" charset="0"/>
              </a:rPr>
              <a:t> met de </a:t>
            </a:r>
            <a:r>
              <a:rPr lang="en-US" sz="2400" dirty="0" err="1">
                <a:latin typeface="Franklin Gothic Book" panose="020B0503020102020204" pitchFamily="34" charset="0"/>
              </a:rPr>
              <a:t>behandelaar</a:t>
            </a:r>
            <a:r>
              <a:rPr lang="en-US" sz="2400" dirty="0">
                <a:latin typeface="Franklin Gothic Book" panose="020B0503020102020204" pitchFamily="34" charset="0"/>
              </a:rPr>
              <a:t> of </a:t>
            </a:r>
            <a:r>
              <a:rPr lang="en-US" sz="2400" dirty="0" err="1">
                <a:latin typeface="Franklin Gothic Book" panose="020B0503020102020204" pitchFamily="34" charset="0"/>
              </a:rPr>
              <a:t>trombosedienst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voor</a:t>
            </a:r>
            <a:r>
              <a:rPr lang="en-US" sz="2400" dirty="0">
                <a:latin typeface="Franklin Gothic Book" panose="020B0503020102020204" pitchFamily="34" charset="0"/>
              </a:rPr>
              <a:t> extra </a:t>
            </a:r>
            <a:r>
              <a:rPr lang="en-US" sz="2400" dirty="0" err="1">
                <a:latin typeface="Franklin Gothic Book" panose="020B0503020102020204" pitchFamily="34" charset="0"/>
              </a:rPr>
              <a:t>controle</a:t>
            </a:r>
            <a:r>
              <a:rPr lang="en-US" sz="2400" dirty="0">
                <a:latin typeface="Franklin Gothic Book" panose="020B0503020102020204" pitchFamily="34" charset="0"/>
              </a:rPr>
              <a:t> van de INR-</a:t>
            </a:r>
            <a:r>
              <a:rPr lang="en-US" sz="2400" dirty="0" err="1">
                <a:latin typeface="Franklin Gothic Book" panose="020B0503020102020204" pitchFamily="34" charset="0"/>
              </a:rPr>
              <a:t>waarde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1975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8D736-365C-92F4-C422-C7384454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6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695325" y="1222171"/>
            <a:ext cx="332671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Aandachts-punten</a:t>
            </a:r>
            <a:r>
              <a:rPr lang="en-US" sz="4400" kern="1200" dirty="0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bij</a:t>
            </a:r>
            <a:r>
              <a:rPr lang="en-US" sz="4400" kern="1200" dirty="0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 de </a:t>
            </a:r>
            <a:r>
              <a:rPr lang="en-US" sz="4400" kern="1200" dirty="0" err="1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behandeling</a:t>
            </a:r>
            <a:r>
              <a:rPr lang="en-US" sz="3600" dirty="0">
                <a:solidFill>
                  <a:srgbClr val="FFFFFF"/>
                </a:solidFill>
                <a:latin typeface="FranklinGothicURWMed" pitchFamily="2" charset="77"/>
              </a:rPr>
              <a:t> </a:t>
            </a:r>
            <a:br>
              <a:rPr lang="en-US" sz="4400" dirty="0">
                <a:solidFill>
                  <a:srgbClr val="FFFFFF"/>
                </a:solidFill>
                <a:latin typeface="FranklinGothicURWMed" pitchFamily="2" charset="77"/>
              </a:rPr>
            </a:br>
            <a:b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(Neem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hier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afspraken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op die je met de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behandelaar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/</a:t>
            </a:r>
          </a:p>
          <a:p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wondverpleegkundige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gemaakt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hebt</a:t>
            </a:r>
            <a:r>
              <a:rPr lang="en-US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 </a:t>
            </a:r>
            <a:endParaRPr lang="en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4979988" y="1479063"/>
            <a:ext cx="6361082" cy="323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Franklin Gothic Book" panose="020B0503020102020204" pitchFamily="34" charset="0"/>
              </a:rPr>
              <a:t>Breng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antischimmelpreparaat</a:t>
            </a:r>
            <a:r>
              <a:rPr lang="en-US" sz="2400" dirty="0">
                <a:latin typeface="Franklin Gothic Book" panose="020B0503020102020204" pitchFamily="34" charset="0"/>
              </a:rPr>
              <a:t> over </a:t>
            </a:r>
            <a:r>
              <a:rPr lang="en-US" sz="2400" dirty="0" err="1">
                <a:latin typeface="Franklin Gothic Book" panose="020B0503020102020204" pitchFamily="34" charset="0"/>
              </a:rPr>
              <a:t>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rondom</a:t>
            </a:r>
            <a:r>
              <a:rPr lang="en-US" sz="2400" dirty="0">
                <a:latin typeface="Franklin Gothic Book" panose="020B0503020102020204" pitchFamily="34" charset="0"/>
              </a:rPr>
              <a:t> de rode </a:t>
            </a:r>
            <a:r>
              <a:rPr lang="en-US" sz="2400" dirty="0" err="1">
                <a:latin typeface="Franklin Gothic Book" panose="020B0503020102020204" pitchFamily="34" charset="0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aan</a:t>
            </a:r>
            <a:r>
              <a:rPr lang="en-US" sz="2400" dirty="0">
                <a:latin typeface="Franklin Gothic Book" panose="020B0503020102020204" pitchFamily="34" charset="0"/>
              </a:rPr>
              <a:t>. Ga </a:t>
            </a:r>
            <a:r>
              <a:rPr lang="en-US" sz="2400" dirty="0" err="1">
                <a:latin typeface="Franklin Gothic Book" panose="020B0503020102020204" pitchFamily="34" charset="0"/>
              </a:rPr>
              <a:t>na</a:t>
            </a:r>
            <a:r>
              <a:rPr lang="en-US" sz="2400" dirty="0">
                <a:latin typeface="Franklin Gothic Book" panose="020B0503020102020204" pitchFamily="34" charset="0"/>
              </a:rPr>
              <a:t> het </a:t>
            </a:r>
            <a:r>
              <a:rPr lang="en-US" sz="2400" dirty="0" err="1">
                <a:latin typeface="Franklin Gothic Book" panose="020B0503020102020204" pitchFamily="34" charset="0"/>
              </a:rPr>
              <a:t>verdwijnen</a:t>
            </a:r>
            <a:r>
              <a:rPr lang="en-US" sz="2400" dirty="0">
                <a:latin typeface="Franklin Gothic Book" panose="020B0503020102020204" pitchFamily="34" charset="0"/>
              </a:rPr>
              <a:t> van de </a:t>
            </a:r>
            <a:r>
              <a:rPr lang="en-US" sz="2400" dirty="0" err="1">
                <a:latin typeface="Franklin Gothic Book" panose="020B0503020102020204" pitchFamily="34" charset="0"/>
              </a:rPr>
              <a:t>symptomen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nog</a:t>
            </a:r>
            <a:r>
              <a:rPr lang="en-US" sz="2400" dirty="0">
                <a:latin typeface="Franklin Gothic Book" panose="020B0503020102020204" pitchFamily="34" charset="0"/>
              </a:rPr>
              <a:t> 1 week </a:t>
            </a:r>
            <a:r>
              <a:rPr lang="en-US" sz="2400" dirty="0" err="1">
                <a:latin typeface="Franklin Gothic Book" panose="020B0503020102020204" pitchFamily="34" charset="0"/>
              </a:rPr>
              <a:t>langer</a:t>
            </a:r>
            <a:r>
              <a:rPr lang="en-US" sz="2400" dirty="0">
                <a:latin typeface="Franklin Gothic Book" panose="020B0503020102020204" pitchFamily="34" charset="0"/>
              </a:rPr>
              <a:t> door met </a:t>
            </a:r>
            <a:r>
              <a:rPr lang="en-US" sz="2400" dirty="0" err="1">
                <a:latin typeface="Franklin Gothic Book" panose="020B0503020102020204" pitchFamily="34" charset="0"/>
              </a:rPr>
              <a:t>behandelen</a:t>
            </a:r>
            <a:r>
              <a:rPr lang="en-US" sz="2400" dirty="0">
                <a:latin typeface="Franklin Gothic Book" panose="020B0503020102020204" pitchFamily="34" charset="0"/>
              </a:rPr>
              <a:t>. </a:t>
            </a:r>
            <a:endParaRPr lang="en-US" sz="2400" dirty="0">
              <a:latin typeface="Franklin Gothic Book" panose="020B0503020102020204" pitchFamily="34" charset="0"/>
              <a:cs typeface="Calibri" panose="020F0502020204030204"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latin typeface="Franklin Gothic Book" panose="020B0503020102020204" pitchFamily="34" charset="0"/>
              </a:rPr>
              <a:t>Verwijder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eerst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eventuele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resten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Zinkoxidesmeersel</a:t>
            </a:r>
            <a:r>
              <a:rPr lang="en-US" sz="2400" dirty="0">
                <a:latin typeface="Franklin Gothic Book" panose="020B0503020102020204" pitchFamily="34" charset="0"/>
              </a:rPr>
              <a:t> FNA met </a:t>
            </a:r>
            <a:r>
              <a:rPr lang="en-US" sz="2400" dirty="0" err="1">
                <a:latin typeface="Franklin Gothic Book" panose="020B0503020102020204" pitchFamily="34" charset="0"/>
              </a:rPr>
              <a:t>zoete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olie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voordat</a:t>
            </a:r>
            <a:r>
              <a:rPr lang="en-US" sz="2400" dirty="0">
                <a:latin typeface="Franklin Gothic Book" panose="020B0503020102020204" pitchFamily="34" charset="0"/>
              </a:rPr>
              <a:t> je </a:t>
            </a:r>
            <a:r>
              <a:rPr lang="en-US" sz="2400" dirty="0" err="1">
                <a:latin typeface="Franklin Gothic Book" panose="020B0503020102020204" pitchFamily="34" charset="0"/>
              </a:rPr>
              <a:t>Zinkoxidesmeersel</a:t>
            </a:r>
            <a:r>
              <a:rPr lang="en-US" sz="2400" dirty="0">
                <a:latin typeface="Franklin Gothic Book" panose="020B0503020102020204" pitchFamily="34" charset="0"/>
              </a:rPr>
              <a:t> FNA of </a:t>
            </a:r>
            <a:r>
              <a:rPr lang="en-US" sz="2400" dirty="0" err="1">
                <a:latin typeface="Franklin Gothic Book" panose="020B0503020102020204" pitchFamily="34" charset="0"/>
              </a:rPr>
              <a:t>een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barrièreproduct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aanbrengt</a:t>
            </a:r>
            <a:r>
              <a:rPr lang="en-US" sz="2400" dirty="0">
                <a:latin typeface="Franklin Gothic Book" panose="020B0503020102020204" pitchFamily="34" charset="0"/>
              </a:rPr>
              <a:t>.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2972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8D736-365C-92F4-C422-C7384454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6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586839" y="1237669"/>
            <a:ext cx="341606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Hoe nu 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verder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  <a:t>?</a:t>
            </a:r>
          </a:p>
          <a:p>
            <a:br>
              <a:rPr lang="en-US" sz="4400" dirty="0">
                <a:solidFill>
                  <a:schemeClr val="bg1"/>
                </a:solidFill>
                <a:latin typeface="FranklinGothicURWMed" pitchFamily="2" charset="77"/>
                <a:cs typeface="Calibri Light"/>
              </a:rPr>
            </a:b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Op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deze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sheet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kun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verdere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afspraken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, die je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wil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maken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of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bespreken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voor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het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vervolg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 van het project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opnemen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cs typeface="Calibri Light"/>
              </a:rPr>
              <a:t>. </a:t>
            </a:r>
            <a:endParaRPr lang="en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4979988" y="2644170"/>
            <a:ext cx="6107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2400" dirty="0">
                <a:latin typeface="Franklin Gothic Book" panose="020B0503020102020204" pitchFamily="34" charset="0"/>
                <a:cs typeface="Calibri"/>
              </a:rPr>
              <a:t>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2400" dirty="0">
                <a:latin typeface="Franklin Gothic Book" panose="020B0503020102020204" pitchFamily="34" charset="0"/>
                <a:cs typeface="Calibri"/>
              </a:rPr>
              <a:t>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2400" dirty="0">
                <a:latin typeface="Franklin Gothic Book" panose="020B0503020102020204" pitchFamily="34" charset="0"/>
                <a:cs typeface="Calibri"/>
              </a:rPr>
              <a:t>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A2076-69AB-E0A1-EB94-890A8D29439C}"/>
              </a:ext>
            </a:extLst>
          </p:cNvPr>
          <p:cNvSpPr txBox="1"/>
          <p:nvPr/>
        </p:nvSpPr>
        <p:spPr>
          <a:xfrm>
            <a:off x="4979988" y="1457723"/>
            <a:ext cx="6107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Neem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hier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verdere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afspraken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op die je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wil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maken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voor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het </a:t>
            </a:r>
            <a:r>
              <a:rPr lang="en-GB" sz="2400" dirty="0" err="1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vervolg</a:t>
            </a:r>
            <a:r>
              <a:rPr lang="en-GB" sz="2400" dirty="0">
                <a:solidFill>
                  <a:srgbClr val="3F3F3F"/>
                </a:solidFill>
                <a:effectLst/>
                <a:latin typeface="Franklin Gothic Book" panose="020B0503020102020204" pitchFamily="34" charset="0"/>
              </a:rPr>
              <a:t> van het project:</a:t>
            </a:r>
          </a:p>
        </p:txBody>
      </p:sp>
    </p:spTree>
    <p:extLst>
      <p:ext uri="{BB962C8B-B14F-4D97-AF65-F5344CB8AC3E}">
        <p14:creationId xmlns:p14="http://schemas.microsoft.com/office/powerpoint/2010/main" val="38360699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F6BD1-FD78-DD42-B4CC-7144B8EF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2110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012446" y="355598"/>
            <a:ext cx="61075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Risicofactoren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3" y="1808163"/>
            <a:ext cx="667453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400" dirty="0">
                <a:solidFill>
                  <a:prstClr val="black"/>
                </a:solidFill>
                <a:latin typeface="FranklinGothicURWMed" pitchFamily="2" charset="77"/>
              </a:rPr>
              <a:t>Risicofactoren </a:t>
            </a:r>
            <a:r>
              <a:rPr kumimoji="0" lang="nl-NL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URWMed" pitchFamily="2" charset="77"/>
              </a:rPr>
              <a:t>voor het ontstaan van smetten</a:t>
            </a:r>
            <a:r>
              <a:rPr lang="nl-NL" sz="2400" dirty="0">
                <a:solidFill>
                  <a:prstClr val="black"/>
                </a:solidFill>
                <a:latin typeface="FranklinGothicURWMed" pitchFamily="2" charset="77"/>
              </a:rPr>
              <a:t>: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nl-NL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Vrouwelijk geslacht</a:t>
            </a:r>
            <a:endParaRPr lang="nl-NL" sz="160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Obesitas </a:t>
            </a:r>
            <a:endParaRPr lang="nl-NL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Gevorderde leeftijd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Verminderde mobiliteit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Diabetes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313D2-9B8C-2BC9-5265-C2A0F110C36A}"/>
              </a:ext>
            </a:extLst>
          </p:cNvPr>
          <p:cNvSpPr txBox="1"/>
          <p:nvPr/>
        </p:nvSpPr>
        <p:spPr>
          <a:xfrm>
            <a:off x="5066197" y="2618641"/>
            <a:ext cx="6107502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Verminderde weerstand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Verhoogde lichaamstemperatuur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Vochtige huid als gevolg van transpiratie of incontinentie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Beperkingen in de ADL of onvoldoende persoonlijke hygiëne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Bekend met eerder smetten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2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3E264-6C54-3D37-7DA9-8C43FF14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2110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2012446" y="355826"/>
            <a:ext cx="6440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Preventieve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maatregelen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012446" y="1808163"/>
            <a:ext cx="6532114" cy="31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Neem preventieve maatregelen bij zorgvragers die lichamelijke verzorging van een zorgmedewerker ontvangen en een verhoogd risico hebben op het ontstaan van smetten.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Voorkom overmatig transpireren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Pas elke dag huidhygiëne toe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Voorkom huid-op-huidcontact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Houd huidplooien droog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194D0F-A3BE-7507-2038-B47C9477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2110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2001520" y="376006"/>
            <a:ext cx="9225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Rapporteer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bevindingen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en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afspraken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2001520" y="1780706"/>
            <a:ext cx="672684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Observeer de huidplooien en rapporteer in elk geval de risicofactoren en ingezette interventies. 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F6BF0-39EC-7CAF-3D51-E36657A6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2110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1981550" y="361613"/>
            <a:ext cx="53001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FranklinGothicURWMed" pitchFamily="2" charset="77"/>
              </a:rPr>
              <a:t>Niet</a:t>
            </a:r>
            <a:r>
              <a:rPr lang="en-US" sz="4400" dirty="0">
                <a:solidFill>
                  <a:srgbClr val="FFFFFF"/>
                </a:solidFill>
                <a:latin typeface="FranklinGothicURWMed" pitchFamily="2" charset="77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FranklinGothicURWMed" pitchFamily="2" charset="77"/>
              </a:rPr>
              <a:t>gebruiken</a:t>
            </a:r>
            <a:r>
              <a:rPr lang="en-US" sz="4400" kern="1200" dirty="0">
                <a:solidFill>
                  <a:srgbClr val="FFFFFF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2046317" y="1865585"/>
            <a:ext cx="6082922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Poeders, pasta’s en zinkzalf, deze vormen geen barrière.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Apparatuur om de huid droog te blazen.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988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1975F4-4FA7-04B3-F98B-8B4ADD7249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D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2604473" y="424683"/>
            <a:ext cx="6983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FranklinGothicURWMed" pitchFamily="2" charset="77"/>
                <a:cs typeface="Calibri Light"/>
              </a:rPr>
              <a:t>Wat </a:t>
            </a:r>
            <a:r>
              <a:rPr lang="en-US" sz="4000" dirty="0" err="1">
                <a:latin typeface="FranklinGothicURWMed" pitchFamily="2" charset="77"/>
                <a:cs typeface="Calibri Light"/>
              </a:rPr>
              <a:t>voor</a:t>
            </a:r>
            <a:r>
              <a:rPr lang="en-US" sz="4000" dirty="0">
                <a:latin typeface="FranklinGothicURWMed" pitchFamily="2" charset="77"/>
                <a:cs typeface="Calibri Light"/>
              </a:rPr>
              <a:t> </a:t>
            </a:r>
            <a:r>
              <a:rPr lang="en-US" sz="4000" dirty="0" err="1">
                <a:latin typeface="FranklinGothicURWMed" pitchFamily="2" charset="77"/>
                <a:cs typeface="Calibri Light"/>
              </a:rPr>
              <a:t>een</a:t>
            </a:r>
            <a:r>
              <a:rPr lang="en-US" sz="4000" dirty="0">
                <a:latin typeface="FranklinGothicURWMed" pitchFamily="2" charset="77"/>
                <a:cs typeface="Calibri Light"/>
              </a:rPr>
              <a:t> </a:t>
            </a:r>
            <a:r>
              <a:rPr lang="en-US" sz="4000" dirty="0" err="1">
                <a:latin typeface="FranklinGothicURWMed" pitchFamily="2" charset="77"/>
                <a:cs typeface="Calibri Light"/>
              </a:rPr>
              <a:t>smetplek</a:t>
            </a:r>
            <a:r>
              <a:rPr lang="en-US" sz="4000" dirty="0">
                <a:latin typeface="FranklinGothicURWMed" pitchFamily="2" charset="77"/>
                <a:cs typeface="Calibri Light"/>
              </a:rPr>
              <a:t> is </a:t>
            </a:r>
            <a:r>
              <a:rPr lang="en-US" sz="4000" dirty="0" err="1">
                <a:latin typeface="FranklinGothicURWMed" pitchFamily="2" charset="77"/>
                <a:cs typeface="Calibri Light"/>
              </a:rPr>
              <a:t>dit</a:t>
            </a:r>
            <a:r>
              <a:rPr lang="en-US" sz="4000" dirty="0">
                <a:latin typeface="FranklinGothicURWMed" pitchFamily="2" charset="77"/>
                <a:cs typeface="Calibri Light"/>
              </a:rPr>
              <a:t>?</a:t>
            </a:r>
            <a:endParaRPr lang="en-NL" sz="4000" dirty="0">
              <a:latin typeface="FranklinGothicURWMed" pitchFamily="2" charset="77"/>
            </a:endParaRPr>
          </a:p>
        </p:txBody>
      </p:sp>
      <p:pic>
        <p:nvPicPr>
          <p:cNvPr id="4" name="Picture 4" descr="Intertrigo: smetplekken onder de plooien">
            <a:extLst>
              <a:ext uri="{FF2B5EF4-FFF2-40B4-BE49-F238E27FC236}">
                <a16:creationId xmlns:a16="http://schemas.microsoft.com/office/drawing/2014/main" id="{63CAB708-899B-F1AB-F8D6-BDE171354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535"/>
          <a:stretch/>
        </p:blipFill>
        <p:spPr bwMode="auto">
          <a:xfrm>
            <a:off x="1399910" y="2172805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172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181F3-1951-865B-4044-3B6B2C06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3580-D18C-1551-7B82-9EF2B554815F}"/>
              </a:ext>
            </a:extLst>
          </p:cNvPr>
          <p:cNvSpPr txBox="1"/>
          <p:nvPr/>
        </p:nvSpPr>
        <p:spPr>
          <a:xfrm>
            <a:off x="1983813" y="344813"/>
            <a:ext cx="61075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Beginnende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smetplek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34091-ACEF-CAE0-C356-353F034A2AF5}"/>
              </a:ext>
            </a:extLst>
          </p:cNvPr>
          <p:cNvSpPr txBox="1"/>
          <p:nvPr/>
        </p:nvSpPr>
        <p:spPr>
          <a:xfrm>
            <a:off x="2100263" y="1808163"/>
            <a:ext cx="6107502" cy="2727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 err="1">
                <a:latin typeface="Franklin Gothic Book" panose="020B0503020102020204" pitchFamily="34" charset="0"/>
                <a:ea typeface="+mn-lt"/>
                <a:cs typeface="+mn-lt"/>
              </a:rPr>
              <a:t>Kenmerken</a:t>
            </a:r>
            <a:r>
              <a:rPr lang="en-US" sz="2400" b="1" dirty="0">
                <a:latin typeface="Franklin Gothic Book" panose="020B0503020102020204" pitchFamily="34" charset="0"/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latin typeface="Franklin Gothic Book" panose="020B0503020102020204" pitchFamily="34" charset="0"/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Intacte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Jeuk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(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niet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altijd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)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Branderigheid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(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niet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altijd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)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Lichtrode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tot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felrode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,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glanzende</a:t>
            </a:r>
            <a:r>
              <a:rPr lang="en-US" sz="2400" dirty="0">
                <a:latin typeface="Franklin Gothic Book" panose="020B0503020102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  <a:ea typeface="+mn-lt"/>
                <a:cs typeface="+mn-lt"/>
              </a:rPr>
              <a:t>huid</a:t>
            </a:r>
            <a:endParaRPr lang="en-US" sz="24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84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4FE16-05B6-653E-95FB-ACB5EF01D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5FB-AD1F-0891-4201-D307B45D2088}"/>
              </a:ext>
            </a:extLst>
          </p:cNvPr>
          <p:cNvSpPr txBox="1"/>
          <p:nvPr/>
        </p:nvSpPr>
        <p:spPr>
          <a:xfrm>
            <a:off x="1992701" y="345578"/>
            <a:ext cx="85367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Behandeling</a:t>
            </a:r>
            <a:r>
              <a:rPr lang="en-US" sz="4400" dirty="0">
                <a:solidFill>
                  <a:schemeClr val="bg1"/>
                </a:solidFill>
                <a:latin typeface="FranklinGothicURWMed" pitchFamily="2" charset="77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FranklinGothicURWMed" pitchFamily="2" charset="77"/>
              </a:rPr>
              <a:t>beginnende</a:t>
            </a:r>
            <a:r>
              <a:rPr lang="en-US" sz="4400" kern="1200" dirty="0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FranklinGothicURWMed" pitchFamily="2" charset="77"/>
                <a:ea typeface="+mj-ea"/>
                <a:cs typeface="+mj-cs"/>
              </a:rPr>
              <a:t>smetplek</a:t>
            </a:r>
            <a:endParaRPr lang="en-NL" sz="4400" dirty="0">
              <a:solidFill>
                <a:schemeClr val="bg1"/>
              </a:solidFill>
              <a:latin typeface="FranklinGothicURWMe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9E9E-0A0D-9489-D8B9-0271281ED1AD}"/>
              </a:ext>
            </a:extLst>
          </p:cNvPr>
          <p:cNvSpPr txBox="1"/>
          <p:nvPr/>
        </p:nvSpPr>
        <p:spPr>
          <a:xfrm>
            <a:off x="2100263" y="1826964"/>
            <a:ext cx="7223846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Ga door of start met de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preventieve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maatregelen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,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minimaal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2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keer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per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dag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 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Breng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bij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felrode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,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glanzende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huid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minimaal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2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keer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per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dag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Zinkoxidesmeersel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FNA dun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aan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 Of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gebruik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een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24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barrièreproduct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73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9D8FCC750CE4C9F2863CAD1778D31" ma:contentTypeVersion="18" ma:contentTypeDescription="Een nieuw document maken." ma:contentTypeScope="" ma:versionID="5ed182b7f657f7ae32b5ebaf992f2392">
  <xsd:schema xmlns:xsd="http://www.w3.org/2001/XMLSchema" xmlns:xs="http://www.w3.org/2001/XMLSchema" xmlns:p="http://schemas.microsoft.com/office/2006/metadata/properties" xmlns:ns2="745036bc-f182-4bbd-b3db-1397e6ed429a" xmlns:ns3="50b768e8-5836-431a-942a-58cf1cf649ae" targetNamespace="http://schemas.microsoft.com/office/2006/metadata/properties" ma:root="true" ma:fieldsID="23918bca124a27216ca48765acedfa8b" ns2:_="" ns3:_="">
    <xsd:import namespace="745036bc-f182-4bbd-b3db-1397e6ed429a"/>
    <xsd:import namespace="50b768e8-5836-431a-942a-58cf1cf649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036bc-f182-4bbd-b3db-1397e6ed42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6365aed-0c5b-45ed-bf5f-637d18e5b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768e8-5836-431a-942a-58cf1cf649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39f415-adda-4265-a817-a546d9bff61e}" ma:internalName="TaxCatchAll" ma:showField="CatchAllData" ma:web="50b768e8-5836-431a-942a-58cf1cf649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F3FFA-4700-482A-A195-52BB4CACF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036bc-f182-4bbd-b3db-1397e6ed429a"/>
    <ds:schemaRef ds:uri="50b768e8-5836-431a-942a-58cf1cf64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76B235-5A8F-4F92-AA82-D5A4DF992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Breedbeeld</PresentationFormat>
  <Paragraphs>121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FranklinGothicURWDem</vt:lpstr>
      <vt:lpstr>FranklinGothicURWMed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Jeroen van Ingen</dc:creator>
  <cp:lastModifiedBy>Mariella Maarschalkerweerd - Asta</cp:lastModifiedBy>
  <cp:revision>6</cp:revision>
  <dcterms:created xsi:type="dcterms:W3CDTF">2024-01-08T11:03:13Z</dcterms:created>
  <dcterms:modified xsi:type="dcterms:W3CDTF">2024-05-08T10:41:41Z</dcterms:modified>
</cp:coreProperties>
</file>