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4A581-2A46-4FDE-9208-76398FEBBFE6}" v="34" dt="2022-05-14T18:26:45.048"/>
    <p1510:client id="{3CF83352-7AC9-4A9D-A781-C735595A2621}" v="65" dt="2022-05-14T18:02:20.662"/>
    <p1510:client id="{94357D3A-FF98-4EFD-BD71-AC58A3A69B3C}" v="215" dt="2022-05-14T18:51:08.927"/>
    <p1510:client id="{BED0D6F9-C56A-4F4B-895F-175E368D73AF}" v="73" dt="2022-05-14T19:23:29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n immerzeel" userId="15b45944491b361c" providerId="Windows Live" clId="Web-{1294A581-2A46-4FDE-9208-76398FEBBFE6}"/>
    <pc:docChg chg="modSld">
      <pc:chgData name="manon immerzeel" userId="15b45944491b361c" providerId="Windows Live" clId="Web-{1294A581-2A46-4FDE-9208-76398FEBBFE6}" dt="2022-05-14T18:26:45.048" v="31" actId="1076"/>
      <pc:docMkLst>
        <pc:docMk/>
      </pc:docMkLst>
      <pc:sldChg chg="addSp delSp modSp">
        <pc:chgData name="manon immerzeel" userId="15b45944491b361c" providerId="Windows Live" clId="Web-{1294A581-2A46-4FDE-9208-76398FEBBFE6}" dt="2022-05-14T18:26:45.048" v="31" actId="1076"/>
        <pc:sldMkLst>
          <pc:docMk/>
          <pc:sldMk cId="382580462" sldId="257"/>
        </pc:sldMkLst>
        <pc:spChg chg="mod">
          <ac:chgData name="manon immerzeel" userId="15b45944491b361c" providerId="Windows Live" clId="Web-{1294A581-2A46-4FDE-9208-76398FEBBFE6}" dt="2022-05-14T18:25:53.608" v="18"/>
          <ac:spMkLst>
            <pc:docMk/>
            <pc:sldMk cId="382580462" sldId="257"/>
            <ac:spMk id="2" creationId="{BBD3FDB3-53B0-0075-8457-6189834029B2}"/>
          </ac:spMkLst>
        </pc:spChg>
        <pc:spChg chg="add mod">
          <ac:chgData name="manon immerzeel" userId="15b45944491b361c" providerId="Windows Live" clId="Web-{1294A581-2A46-4FDE-9208-76398FEBBFE6}" dt="2022-05-14T18:26:45.048" v="31" actId="1076"/>
          <ac:spMkLst>
            <pc:docMk/>
            <pc:sldMk cId="382580462" sldId="257"/>
            <ac:spMk id="11" creationId="{95838553-B7C4-D5FC-CF2F-2C16A6764290}"/>
          </ac:spMkLst>
        </pc:spChg>
        <pc:spChg chg="add del">
          <ac:chgData name="manon immerzeel" userId="15b45944491b361c" providerId="Windows Live" clId="Web-{1294A581-2A46-4FDE-9208-76398FEBBFE6}" dt="2022-05-14T18:25:53.608" v="18"/>
          <ac:spMkLst>
            <pc:docMk/>
            <pc:sldMk cId="382580462" sldId="257"/>
            <ac:spMk id="24" creationId="{B1B8BAE1-DD3F-F136-35C8-A4732EBDD432}"/>
          </ac:spMkLst>
        </pc:spChg>
        <pc:spChg chg="add del">
          <ac:chgData name="manon immerzeel" userId="15b45944491b361c" providerId="Windows Live" clId="Web-{1294A581-2A46-4FDE-9208-76398FEBBFE6}" dt="2022-05-14T18:25:53.608" v="18"/>
          <ac:spMkLst>
            <pc:docMk/>
            <pc:sldMk cId="382580462" sldId="257"/>
            <ac:spMk id="27" creationId="{C630F413-44CE-4746-9821-9E0107978E7A}"/>
          </ac:spMkLst>
        </pc:spChg>
        <pc:spChg chg="add del">
          <ac:chgData name="manon immerzeel" userId="15b45944491b361c" providerId="Windows Live" clId="Web-{1294A581-2A46-4FDE-9208-76398FEBBFE6}" dt="2022-05-14T18:25:53.608" v="18"/>
          <ac:spMkLst>
            <pc:docMk/>
            <pc:sldMk cId="382580462" sldId="257"/>
            <ac:spMk id="29" creationId="{22D671B1-B099-4F9C-B9CC-9D22B4DAF8A8}"/>
          </ac:spMkLst>
        </pc:spChg>
        <pc:spChg chg="add del">
          <ac:chgData name="manon immerzeel" userId="15b45944491b361c" providerId="Windows Live" clId="Web-{1294A581-2A46-4FDE-9208-76398FEBBFE6}" dt="2022-05-14T18:25:53.608" v="18"/>
          <ac:spMkLst>
            <pc:docMk/>
            <pc:sldMk cId="382580462" sldId="257"/>
            <ac:spMk id="33" creationId="{898488B7-DBD3-40E7-B54B-4DA6C5693EF3}"/>
          </ac:spMkLst>
        </pc:spChg>
        <pc:spChg chg="add del">
          <ac:chgData name="manon immerzeel" userId="15b45944491b361c" providerId="Windows Live" clId="Web-{1294A581-2A46-4FDE-9208-76398FEBBFE6}" dt="2022-05-14T18:24:42.243" v="4"/>
          <ac:spMkLst>
            <pc:docMk/>
            <pc:sldMk cId="382580462" sldId="257"/>
            <ac:spMk id="37" creationId="{C1936F54-53D7-15B6-DE57-693E58F15323}"/>
          </ac:spMkLst>
        </pc:spChg>
        <pc:spChg chg="add">
          <ac:chgData name="manon immerzeel" userId="15b45944491b361c" providerId="Windows Live" clId="Web-{1294A581-2A46-4FDE-9208-76398FEBBFE6}" dt="2022-05-14T18:25:53.608" v="18"/>
          <ac:spMkLst>
            <pc:docMk/>
            <pc:sldMk cId="382580462" sldId="257"/>
            <ac:spMk id="38" creationId="{1CE580D1-F917-4567-AFB4-99AA9B52ADF0}"/>
          </ac:spMkLst>
        </pc:spChg>
        <pc:spChg chg="add del">
          <ac:chgData name="manon immerzeel" userId="15b45944491b361c" providerId="Windows Live" clId="Web-{1294A581-2A46-4FDE-9208-76398FEBBFE6}" dt="2022-05-14T18:24:42.243" v="4"/>
          <ac:spMkLst>
            <pc:docMk/>
            <pc:sldMk cId="382580462" sldId="257"/>
            <ac:spMk id="40" creationId="{24BE214B-2C92-47AF-8D90-698211103731}"/>
          </ac:spMkLst>
        </pc:spChg>
        <pc:spChg chg="add">
          <ac:chgData name="manon immerzeel" userId="15b45944491b361c" providerId="Windows Live" clId="Web-{1294A581-2A46-4FDE-9208-76398FEBBFE6}" dt="2022-05-14T18:25:53.608" v="18"/>
          <ac:spMkLst>
            <pc:docMk/>
            <pc:sldMk cId="382580462" sldId="257"/>
            <ac:spMk id="41" creationId="{EC17D08F-2133-44A9-B28C-CB29928FA8D9}"/>
          </ac:spMkLst>
        </pc:spChg>
        <pc:spChg chg="add del">
          <ac:chgData name="manon immerzeel" userId="15b45944491b361c" providerId="Windows Live" clId="Web-{1294A581-2A46-4FDE-9208-76398FEBBFE6}" dt="2022-05-14T18:24:42.243" v="4"/>
          <ac:spMkLst>
            <pc:docMk/>
            <pc:sldMk cId="382580462" sldId="257"/>
            <ac:spMk id="44" creationId="{369A020F-4984-4DD0-898A-B60A4882B04C}"/>
          </ac:spMkLst>
        </pc:spChg>
        <pc:spChg chg="add">
          <ac:chgData name="manon immerzeel" userId="15b45944491b361c" providerId="Windows Live" clId="Web-{1294A581-2A46-4FDE-9208-76398FEBBFE6}" dt="2022-05-14T18:25:53.608" v="18"/>
          <ac:spMkLst>
            <pc:docMk/>
            <pc:sldMk cId="382580462" sldId="257"/>
            <ac:spMk id="48" creationId="{0CC36881-E309-4C41-8B5B-203AADC15FF6}"/>
          </ac:spMkLst>
        </pc:spChg>
        <pc:spChg chg="add del">
          <ac:chgData name="manon immerzeel" userId="15b45944491b361c" providerId="Windows Live" clId="Web-{1294A581-2A46-4FDE-9208-76398FEBBFE6}" dt="2022-05-14T18:24:42.243" v="4"/>
          <ac:spMkLst>
            <pc:docMk/>
            <pc:sldMk cId="382580462" sldId="257"/>
            <ac:spMk id="50" creationId="{4380F474-D468-4F2F-8BE9-F343F8D1A9C8}"/>
          </ac:spMkLst>
        </pc:spChg>
        <pc:grpChg chg="add">
          <ac:chgData name="manon immerzeel" userId="15b45944491b361c" providerId="Windows Live" clId="Web-{1294A581-2A46-4FDE-9208-76398FEBBFE6}" dt="2022-05-14T18:25:53.608" v="18"/>
          <ac:grpSpMkLst>
            <pc:docMk/>
            <pc:sldMk cId="382580462" sldId="257"/>
            <ac:grpSpMk id="45" creationId="{AED92372-F778-4E96-9E90-4E63BAF3CAD3}"/>
          </ac:grpSpMkLst>
        </pc:grpChg>
        <pc:grpChg chg="add del">
          <ac:chgData name="manon immerzeel" userId="15b45944491b361c" providerId="Windows Live" clId="Web-{1294A581-2A46-4FDE-9208-76398FEBBFE6}" dt="2022-05-14T18:24:42.243" v="4"/>
          <ac:grpSpMkLst>
            <pc:docMk/>
            <pc:sldMk cId="382580462" sldId="257"/>
            <ac:grpSpMk id="46" creationId="{A3761B47-AE33-47C9-9636-19D4B313F277}"/>
          </ac:grpSpMkLst>
        </pc:grpChg>
        <pc:picChg chg="add del mod">
          <ac:chgData name="manon immerzeel" userId="15b45944491b361c" providerId="Windows Live" clId="Web-{1294A581-2A46-4FDE-9208-76398FEBBFE6}" dt="2022-05-14T18:26:12.765" v="20"/>
          <ac:picMkLst>
            <pc:docMk/>
            <pc:sldMk cId="382580462" sldId="257"/>
            <ac:picMk id="4" creationId="{AD0E1606-8DF7-3595-7BFC-3674EA5CBBEF}"/>
          </ac:picMkLst>
        </pc:picChg>
        <pc:picChg chg="add del mod ord">
          <ac:chgData name="manon immerzeel" userId="15b45944491b361c" providerId="Windows Live" clId="Web-{1294A581-2A46-4FDE-9208-76398FEBBFE6}" dt="2022-05-14T18:24:44.290" v="6"/>
          <ac:picMkLst>
            <pc:docMk/>
            <pc:sldMk cId="382580462" sldId="257"/>
            <ac:picMk id="5" creationId="{A53B13DF-C22C-A216-20B5-99151433E4A9}"/>
          </ac:picMkLst>
        </pc:picChg>
        <pc:picChg chg="add del mod ord">
          <ac:chgData name="manon immerzeel" userId="15b45944491b361c" providerId="Windows Live" clId="Web-{1294A581-2A46-4FDE-9208-76398FEBBFE6}" dt="2022-05-14T18:25:36.138" v="14"/>
          <ac:picMkLst>
            <pc:docMk/>
            <pc:sldMk cId="382580462" sldId="257"/>
            <ac:picMk id="6" creationId="{522C3E64-25A2-83A0-7EFA-459CC58E2A5C}"/>
          </ac:picMkLst>
        </pc:picChg>
        <pc:picChg chg="add mod">
          <ac:chgData name="manon immerzeel" userId="15b45944491b361c" providerId="Windows Live" clId="Web-{1294A581-2A46-4FDE-9208-76398FEBBFE6}" dt="2022-05-14T18:26:30.297" v="26" actId="1076"/>
          <ac:picMkLst>
            <pc:docMk/>
            <pc:sldMk cId="382580462" sldId="257"/>
            <ac:picMk id="7" creationId="{E1EB7109-AEEB-2C7A-D1F7-AC93615F6674}"/>
          </ac:picMkLst>
        </pc:picChg>
        <pc:picChg chg="add del mod">
          <ac:chgData name="manon immerzeel" userId="15b45944491b361c" providerId="Windows Live" clId="Web-{1294A581-2A46-4FDE-9208-76398FEBBFE6}" dt="2022-05-14T18:25:41.638" v="17"/>
          <ac:picMkLst>
            <pc:docMk/>
            <pc:sldMk cId="382580462" sldId="257"/>
            <ac:picMk id="30" creationId="{631F685B-3872-3EB2-8112-AF2ED240E557}"/>
          </ac:picMkLst>
        </pc:picChg>
        <pc:picChg chg="add">
          <ac:chgData name="manon immerzeel" userId="15b45944491b361c" providerId="Windows Live" clId="Web-{1294A581-2A46-4FDE-9208-76398FEBBFE6}" dt="2022-05-14T18:25:53.608" v="18"/>
          <ac:picMkLst>
            <pc:docMk/>
            <pc:sldMk cId="382580462" sldId="257"/>
            <ac:picMk id="35" creationId="{1F5620B8-A2D8-4568-B566-F0453A0D9167}"/>
          </ac:picMkLst>
        </pc:picChg>
        <pc:picChg chg="add del">
          <ac:chgData name="manon immerzeel" userId="15b45944491b361c" providerId="Windows Live" clId="Web-{1294A581-2A46-4FDE-9208-76398FEBBFE6}" dt="2022-05-14T18:24:42.243" v="4"/>
          <ac:picMkLst>
            <pc:docMk/>
            <pc:sldMk cId="382580462" sldId="257"/>
            <ac:picMk id="52" creationId="{D757EBBD-8611-41C1-8124-C151D0957DBF}"/>
          </ac:picMkLst>
        </pc:picChg>
        <pc:picChg chg="add">
          <ac:chgData name="manon immerzeel" userId="15b45944491b361c" providerId="Windows Live" clId="Web-{1294A581-2A46-4FDE-9208-76398FEBBFE6}" dt="2022-05-14T18:25:53.608" v="18"/>
          <ac:picMkLst>
            <pc:docMk/>
            <pc:sldMk cId="382580462" sldId="257"/>
            <ac:picMk id="56" creationId="{4B61EBEC-D0CA-456C-98A6-EDA1AC9FB0D6}"/>
          </ac:picMkLst>
        </pc:picChg>
        <pc:cxnChg chg="add del">
          <ac:chgData name="manon immerzeel" userId="15b45944491b361c" providerId="Windows Live" clId="Web-{1294A581-2A46-4FDE-9208-76398FEBBFE6}" dt="2022-05-14T18:25:53.608" v="18"/>
          <ac:cxnSpMkLst>
            <pc:docMk/>
            <pc:sldMk cId="382580462" sldId="257"/>
            <ac:cxnSpMk id="31" creationId="{7552FBEF-FA69-427B-8245-0A518E0513D5}"/>
          </ac:cxnSpMkLst>
        </pc:cxnChg>
        <pc:cxnChg chg="add">
          <ac:chgData name="manon immerzeel" userId="15b45944491b361c" providerId="Windows Live" clId="Web-{1294A581-2A46-4FDE-9208-76398FEBBFE6}" dt="2022-05-14T18:25:53.608" v="18"/>
          <ac:cxnSpMkLst>
            <pc:docMk/>
            <pc:sldMk cId="382580462" sldId="257"/>
            <ac:cxnSpMk id="36" creationId="{1C7D2BA4-4B7A-4596-8BCC-5CF715423894}"/>
          </ac:cxnSpMkLst>
        </pc:cxnChg>
        <pc:cxnChg chg="add">
          <ac:chgData name="manon immerzeel" userId="15b45944491b361c" providerId="Windows Live" clId="Web-{1294A581-2A46-4FDE-9208-76398FEBBFE6}" dt="2022-05-14T18:25:53.608" v="18"/>
          <ac:cxnSpMkLst>
            <pc:docMk/>
            <pc:sldMk cId="382580462" sldId="257"/>
            <ac:cxnSpMk id="39" creationId="{4977F1E1-2B6F-4BB6-899F-67D8764D83C5}"/>
          </ac:cxnSpMkLst>
        </pc:cxnChg>
        <pc:cxnChg chg="add del">
          <ac:chgData name="manon immerzeel" userId="15b45944491b361c" providerId="Windows Live" clId="Web-{1294A581-2A46-4FDE-9208-76398FEBBFE6}" dt="2022-05-14T18:24:42.243" v="4"/>
          <ac:cxnSpMkLst>
            <pc:docMk/>
            <pc:sldMk cId="382580462" sldId="257"/>
            <ac:cxnSpMk id="42" creationId="{186D07CD-E0E5-42ED-BA28-6CB6ADC3B09F}"/>
          </ac:cxnSpMkLst>
        </pc:cxnChg>
        <pc:cxnChg chg="add">
          <ac:chgData name="manon immerzeel" userId="15b45944491b361c" providerId="Windows Live" clId="Web-{1294A581-2A46-4FDE-9208-76398FEBBFE6}" dt="2022-05-14T18:25:53.608" v="18"/>
          <ac:cxnSpMkLst>
            <pc:docMk/>
            <pc:sldMk cId="382580462" sldId="257"/>
            <ac:cxnSpMk id="43" creationId="{84F2C6A8-7D46-49EA-860B-0F0B0208436C}"/>
          </ac:cxnSpMkLst>
        </pc:cxnChg>
        <pc:cxnChg chg="add del">
          <ac:chgData name="manon immerzeel" userId="15b45944491b361c" providerId="Windows Live" clId="Web-{1294A581-2A46-4FDE-9208-76398FEBBFE6}" dt="2022-05-14T18:24:42.243" v="4"/>
          <ac:cxnSpMkLst>
            <pc:docMk/>
            <pc:sldMk cId="382580462" sldId="257"/>
            <ac:cxnSpMk id="54" creationId="{E40D0D8B-2D5E-48A4-BBD5-8CB09A86A663}"/>
          </ac:cxnSpMkLst>
        </pc:cxnChg>
        <pc:cxnChg chg="add">
          <ac:chgData name="manon immerzeel" userId="15b45944491b361c" providerId="Windows Live" clId="Web-{1294A581-2A46-4FDE-9208-76398FEBBFE6}" dt="2022-05-14T18:25:53.608" v="18"/>
          <ac:cxnSpMkLst>
            <pc:docMk/>
            <pc:sldMk cId="382580462" sldId="257"/>
            <ac:cxnSpMk id="58" creationId="{718A71EB-D327-4458-85FB-26336B2BA01B}"/>
          </ac:cxnSpMkLst>
        </pc:cxnChg>
      </pc:sldChg>
    </pc:docChg>
  </pc:docChgLst>
  <pc:docChgLst>
    <pc:chgData name="manon immerzeel" userId="15b45944491b361c" providerId="Windows Live" clId="Web-{94357D3A-FF98-4EFD-BD71-AC58A3A69B3C}"/>
    <pc:docChg chg="addSld modSld sldOrd">
      <pc:chgData name="manon immerzeel" userId="15b45944491b361c" providerId="Windows Live" clId="Web-{94357D3A-FF98-4EFD-BD71-AC58A3A69B3C}" dt="2022-05-14T18:51:08.927" v="218" actId="20577"/>
      <pc:docMkLst>
        <pc:docMk/>
      </pc:docMkLst>
      <pc:sldChg chg="addSp delSp modSp mod ord setBg addAnim">
        <pc:chgData name="manon immerzeel" userId="15b45944491b361c" providerId="Windows Live" clId="Web-{94357D3A-FF98-4EFD-BD71-AC58A3A69B3C}" dt="2022-05-14T18:29:03.438" v="38" actId="1076"/>
        <pc:sldMkLst>
          <pc:docMk/>
          <pc:sldMk cId="382580462" sldId="257"/>
        </pc:sldMkLst>
        <pc:spChg chg="mod">
          <ac:chgData name="manon immerzeel" userId="15b45944491b361c" providerId="Windows Live" clId="Web-{94357D3A-FF98-4EFD-BD71-AC58A3A69B3C}" dt="2022-05-14T18:27:42.513" v="24"/>
          <ac:spMkLst>
            <pc:docMk/>
            <pc:sldMk cId="382580462" sldId="257"/>
            <ac:spMk id="2" creationId="{BBD3FDB3-53B0-0075-8457-6189834029B2}"/>
          </ac:spMkLst>
        </pc:spChg>
        <pc:spChg chg="del">
          <ac:chgData name="manon immerzeel" userId="15b45944491b361c" providerId="Windows Live" clId="Web-{94357D3A-FF98-4EFD-BD71-AC58A3A69B3C}" dt="2022-05-14T18:07:43.621" v="0"/>
          <ac:spMkLst>
            <pc:docMk/>
            <pc:sldMk cId="382580462" sldId="257"/>
            <ac:spMk id="3" creationId="{B3569417-E6E6-A513-4756-49A226E2B29E}"/>
          </ac:spMkLst>
        </pc:spChg>
        <pc:spChg chg="del">
          <ac:chgData name="manon immerzeel" userId="15b45944491b361c" providerId="Windows Live" clId="Web-{94357D3A-FF98-4EFD-BD71-AC58A3A69B3C}" dt="2022-05-14T18:23:25.381" v="17"/>
          <ac:spMkLst>
            <pc:docMk/>
            <pc:sldMk cId="382580462" sldId="257"/>
            <ac:spMk id="8" creationId="{08E7A6F0-5CD3-481E-B0F2-E7F99FE675B0}"/>
          </ac:spMkLst>
        </pc:spChg>
        <pc:spChg chg="del">
          <ac:chgData name="manon immerzeel" userId="15b45944491b361c" providerId="Windows Live" clId="Web-{94357D3A-FF98-4EFD-BD71-AC58A3A69B3C}" dt="2022-05-14T18:23:25.381" v="17"/>
          <ac:spMkLst>
            <pc:docMk/>
            <pc:sldMk cId="382580462" sldId="257"/>
            <ac:spMk id="10" creationId="{511290DF-4975-4FCD-8B8D-BBC86B836668}"/>
          </ac:spMkLst>
        </pc:spChg>
        <pc:spChg chg="mod">
          <ac:chgData name="manon immerzeel" userId="15b45944491b361c" providerId="Windows Live" clId="Web-{94357D3A-FF98-4EFD-BD71-AC58A3A69B3C}" dt="2022-05-14T18:29:03.438" v="38" actId="1076"/>
          <ac:spMkLst>
            <pc:docMk/>
            <pc:sldMk cId="382580462" sldId="257"/>
            <ac:spMk id="11" creationId="{95838553-B7C4-D5FC-CF2F-2C16A6764290}"/>
          </ac:spMkLst>
        </pc:spChg>
        <pc:spChg chg="del">
          <ac:chgData name="manon immerzeel" userId="15b45944491b361c" providerId="Windows Live" clId="Web-{94357D3A-FF98-4EFD-BD71-AC58A3A69B3C}" dt="2022-05-14T18:23:25.381" v="17"/>
          <ac:spMkLst>
            <pc:docMk/>
            <pc:sldMk cId="382580462" sldId="257"/>
            <ac:spMk id="16" creationId="{D9FE1511-6E1B-4F0E-8FF0-958527181CC9}"/>
          </ac:spMkLst>
        </pc:spChg>
        <pc:spChg chg="add">
          <ac:chgData name="manon immerzeel" userId="15b45944491b361c" providerId="Windows Live" clId="Web-{94357D3A-FF98-4EFD-BD71-AC58A3A69B3C}" dt="2022-05-14T18:23:25.381" v="17"/>
          <ac:spMkLst>
            <pc:docMk/>
            <pc:sldMk cId="382580462" sldId="257"/>
            <ac:spMk id="24" creationId="{B1B8BAE1-DD3F-F136-35C8-A4732EBDD432}"/>
          </ac:spMkLst>
        </pc:spChg>
        <pc:spChg chg="add">
          <ac:chgData name="manon immerzeel" userId="15b45944491b361c" providerId="Windows Live" clId="Web-{94357D3A-FF98-4EFD-BD71-AC58A3A69B3C}" dt="2022-05-14T18:23:25.381" v="17"/>
          <ac:spMkLst>
            <pc:docMk/>
            <pc:sldMk cId="382580462" sldId="257"/>
            <ac:spMk id="27" creationId="{C630F413-44CE-4746-9821-9E0107978E7A}"/>
          </ac:spMkLst>
        </pc:spChg>
        <pc:spChg chg="add">
          <ac:chgData name="manon immerzeel" userId="15b45944491b361c" providerId="Windows Live" clId="Web-{94357D3A-FF98-4EFD-BD71-AC58A3A69B3C}" dt="2022-05-14T18:23:25.381" v="17"/>
          <ac:spMkLst>
            <pc:docMk/>
            <pc:sldMk cId="382580462" sldId="257"/>
            <ac:spMk id="29" creationId="{22D671B1-B099-4F9C-B9CC-9D22B4DAF8A8}"/>
          </ac:spMkLst>
        </pc:spChg>
        <pc:spChg chg="add">
          <ac:chgData name="manon immerzeel" userId="15b45944491b361c" providerId="Windows Live" clId="Web-{94357D3A-FF98-4EFD-BD71-AC58A3A69B3C}" dt="2022-05-14T18:23:25.381" v="17"/>
          <ac:spMkLst>
            <pc:docMk/>
            <pc:sldMk cId="382580462" sldId="257"/>
            <ac:spMk id="33" creationId="{898488B7-DBD3-40E7-B54B-4DA6C5693EF3}"/>
          </ac:spMkLst>
        </pc:spChg>
        <pc:spChg chg="del">
          <ac:chgData name="manon immerzeel" userId="15b45944491b361c" providerId="Windows Live" clId="Web-{94357D3A-FF98-4EFD-BD71-AC58A3A69B3C}" dt="2022-05-14T18:27:42.513" v="24"/>
          <ac:spMkLst>
            <pc:docMk/>
            <pc:sldMk cId="382580462" sldId="257"/>
            <ac:spMk id="38" creationId="{1CE580D1-F917-4567-AFB4-99AA9B52ADF0}"/>
          </ac:spMkLst>
        </pc:spChg>
        <pc:spChg chg="del">
          <ac:chgData name="manon immerzeel" userId="15b45944491b361c" providerId="Windows Live" clId="Web-{94357D3A-FF98-4EFD-BD71-AC58A3A69B3C}" dt="2022-05-14T18:27:42.513" v="24"/>
          <ac:spMkLst>
            <pc:docMk/>
            <pc:sldMk cId="382580462" sldId="257"/>
            <ac:spMk id="41" creationId="{EC17D08F-2133-44A9-B28C-CB29928FA8D9}"/>
          </ac:spMkLst>
        </pc:spChg>
        <pc:spChg chg="del">
          <ac:chgData name="manon immerzeel" userId="15b45944491b361c" providerId="Windows Live" clId="Web-{94357D3A-FF98-4EFD-BD71-AC58A3A69B3C}" dt="2022-05-14T18:27:42.513" v="24"/>
          <ac:spMkLst>
            <pc:docMk/>
            <pc:sldMk cId="382580462" sldId="257"/>
            <ac:spMk id="48" creationId="{0CC36881-E309-4C41-8B5B-203AADC15FF6}"/>
          </ac:spMkLst>
        </pc:spChg>
        <pc:spChg chg="add">
          <ac:chgData name="manon immerzeel" userId="15b45944491b361c" providerId="Windows Live" clId="Web-{94357D3A-FF98-4EFD-BD71-AC58A3A69B3C}" dt="2022-05-14T18:27:42.513" v="24"/>
          <ac:spMkLst>
            <pc:docMk/>
            <pc:sldMk cId="382580462" sldId="257"/>
            <ac:spMk id="63" creationId="{1CE580D1-F917-4567-AFB4-99AA9B52ADF0}"/>
          </ac:spMkLst>
        </pc:spChg>
        <pc:spChg chg="add">
          <ac:chgData name="manon immerzeel" userId="15b45944491b361c" providerId="Windows Live" clId="Web-{94357D3A-FF98-4EFD-BD71-AC58A3A69B3C}" dt="2022-05-14T18:27:42.513" v="24"/>
          <ac:spMkLst>
            <pc:docMk/>
            <pc:sldMk cId="382580462" sldId="257"/>
            <ac:spMk id="71" creationId="{B0013D77-6314-4D7E-B3AE-F64340434DD7}"/>
          </ac:spMkLst>
        </pc:spChg>
        <pc:spChg chg="add">
          <ac:chgData name="manon immerzeel" userId="15b45944491b361c" providerId="Windows Live" clId="Web-{94357D3A-FF98-4EFD-BD71-AC58A3A69B3C}" dt="2022-05-14T18:27:42.513" v="24"/>
          <ac:spMkLst>
            <pc:docMk/>
            <pc:sldMk cId="382580462" sldId="257"/>
            <ac:spMk id="73" creationId="{4F504834-5C3B-4268-AA97-192F1C8B30C5}"/>
          </ac:spMkLst>
        </pc:spChg>
        <pc:grpChg chg="del">
          <ac:chgData name="manon immerzeel" userId="15b45944491b361c" providerId="Windows Live" clId="Web-{94357D3A-FF98-4EFD-BD71-AC58A3A69B3C}" dt="2022-05-14T18:23:25.381" v="17"/>
          <ac:grpSpMkLst>
            <pc:docMk/>
            <pc:sldMk cId="382580462" sldId="257"/>
            <ac:grpSpMk id="12" creationId="{357CA18A-A333-4DCB-842B-76827D2ECB24}"/>
          </ac:grpSpMkLst>
        </pc:grpChg>
        <pc:grpChg chg="del">
          <ac:chgData name="manon immerzeel" userId="15b45944491b361c" providerId="Windows Live" clId="Web-{94357D3A-FF98-4EFD-BD71-AC58A3A69B3C}" dt="2022-05-14T18:27:42.513" v="24"/>
          <ac:grpSpMkLst>
            <pc:docMk/>
            <pc:sldMk cId="382580462" sldId="257"/>
            <ac:grpSpMk id="45" creationId="{AED92372-F778-4E96-9E90-4E63BAF3CAD3}"/>
          </ac:grpSpMkLst>
        </pc:grpChg>
        <pc:grpChg chg="add">
          <ac:chgData name="manon immerzeel" userId="15b45944491b361c" providerId="Windows Live" clId="Web-{94357D3A-FF98-4EFD-BD71-AC58A3A69B3C}" dt="2022-05-14T18:27:42.513" v="24"/>
          <ac:grpSpMkLst>
            <pc:docMk/>
            <pc:sldMk cId="382580462" sldId="257"/>
            <ac:grpSpMk id="77" creationId="{14769521-3FF2-4900-8E88-FE324129CBCF}"/>
          </ac:grpSpMkLst>
        </pc:grpChg>
        <pc:picChg chg="add mod ord">
          <ac:chgData name="manon immerzeel" userId="15b45944491b361c" providerId="Windows Live" clId="Web-{94357D3A-FF98-4EFD-BD71-AC58A3A69B3C}" dt="2022-05-14T18:23:25.381" v="17"/>
          <ac:picMkLst>
            <pc:docMk/>
            <pc:sldMk cId="382580462" sldId="257"/>
            <ac:picMk id="4" creationId="{AD0E1606-8DF7-3595-7BFC-3674EA5CBBEF}"/>
          </ac:picMkLst>
        </pc:picChg>
        <pc:picChg chg="mod ord">
          <ac:chgData name="manon immerzeel" userId="15b45944491b361c" providerId="Windows Live" clId="Web-{94357D3A-FF98-4EFD-BD71-AC58A3A69B3C}" dt="2022-05-14T18:27:42.513" v="24"/>
          <ac:picMkLst>
            <pc:docMk/>
            <pc:sldMk cId="382580462" sldId="257"/>
            <ac:picMk id="7" creationId="{E1EB7109-AEEB-2C7A-D1F7-AC93615F6674}"/>
          </ac:picMkLst>
        </pc:picChg>
        <pc:picChg chg="del">
          <ac:chgData name="manon immerzeel" userId="15b45944491b361c" providerId="Windows Live" clId="Web-{94357D3A-FF98-4EFD-BD71-AC58A3A69B3C}" dt="2022-05-14T18:23:25.381" v="17"/>
          <ac:picMkLst>
            <pc:docMk/>
            <pc:sldMk cId="382580462" sldId="257"/>
            <ac:picMk id="18" creationId="{025CEF6D-5E98-4B5C-A10F-7459C1EEF10E}"/>
          </ac:picMkLst>
        </pc:picChg>
        <pc:picChg chg="del">
          <ac:chgData name="manon immerzeel" userId="15b45944491b361c" providerId="Windows Live" clId="Web-{94357D3A-FF98-4EFD-BD71-AC58A3A69B3C}" dt="2022-05-14T18:27:42.513" v="24"/>
          <ac:picMkLst>
            <pc:docMk/>
            <pc:sldMk cId="382580462" sldId="257"/>
            <ac:picMk id="35" creationId="{1F5620B8-A2D8-4568-B566-F0453A0D9167}"/>
          </ac:picMkLst>
        </pc:picChg>
        <pc:picChg chg="del">
          <ac:chgData name="manon immerzeel" userId="15b45944491b361c" providerId="Windows Live" clId="Web-{94357D3A-FF98-4EFD-BD71-AC58A3A69B3C}" dt="2022-05-14T18:27:42.513" v="24"/>
          <ac:picMkLst>
            <pc:docMk/>
            <pc:sldMk cId="382580462" sldId="257"/>
            <ac:picMk id="56" creationId="{4B61EBEC-D0CA-456C-98A6-EDA1AC9FB0D6}"/>
          </ac:picMkLst>
        </pc:picChg>
        <pc:picChg chg="add">
          <ac:chgData name="manon immerzeel" userId="15b45944491b361c" providerId="Windows Live" clId="Web-{94357D3A-FF98-4EFD-BD71-AC58A3A69B3C}" dt="2022-05-14T18:27:42.513" v="24"/>
          <ac:picMkLst>
            <pc:docMk/>
            <pc:sldMk cId="382580462" sldId="257"/>
            <ac:picMk id="65" creationId="{1F5620B8-A2D8-4568-B566-F0453A0D9167}"/>
          </ac:picMkLst>
        </pc:picChg>
        <pc:picChg chg="add">
          <ac:chgData name="manon immerzeel" userId="15b45944491b361c" providerId="Windows Live" clId="Web-{94357D3A-FF98-4EFD-BD71-AC58A3A69B3C}" dt="2022-05-14T18:27:42.513" v="24"/>
          <ac:picMkLst>
            <pc:docMk/>
            <pc:sldMk cId="382580462" sldId="257"/>
            <ac:picMk id="81" creationId="{734D3980-B8F4-49E4-BADC-88E2D3517DEA}"/>
          </ac:picMkLst>
        </pc:picChg>
        <pc:cxnChg chg="del">
          <ac:chgData name="manon immerzeel" userId="15b45944491b361c" providerId="Windows Live" clId="Web-{94357D3A-FF98-4EFD-BD71-AC58A3A69B3C}" dt="2022-05-14T18:23:25.381" v="17"/>
          <ac:cxnSpMkLst>
            <pc:docMk/>
            <pc:sldMk cId="382580462" sldId="257"/>
            <ac:cxnSpMk id="20" creationId="{05C73161-1E4E-4E6A-91B2-E885CF8FFBA6}"/>
          </ac:cxnSpMkLst>
        </pc:cxnChg>
        <pc:cxnChg chg="add">
          <ac:chgData name="manon immerzeel" userId="15b45944491b361c" providerId="Windows Live" clId="Web-{94357D3A-FF98-4EFD-BD71-AC58A3A69B3C}" dt="2022-05-14T18:23:25.381" v="17"/>
          <ac:cxnSpMkLst>
            <pc:docMk/>
            <pc:sldMk cId="382580462" sldId="257"/>
            <ac:cxnSpMk id="31" creationId="{7552FBEF-FA69-427B-8245-0A518E0513D5}"/>
          </ac:cxnSpMkLst>
        </pc:cxnChg>
        <pc:cxnChg chg="del">
          <ac:chgData name="manon immerzeel" userId="15b45944491b361c" providerId="Windows Live" clId="Web-{94357D3A-FF98-4EFD-BD71-AC58A3A69B3C}" dt="2022-05-14T18:27:42.513" v="24"/>
          <ac:cxnSpMkLst>
            <pc:docMk/>
            <pc:sldMk cId="382580462" sldId="257"/>
            <ac:cxnSpMk id="36" creationId="{1C7D2BA4-4B7A-4596-8BCC-5CF715423894}"/>
          </ac:cxnSpMkLst>
        </pc:cxnChg>
        <pc:cxnChg chg="del">
          <ac:chgData name="manon immerzeel" userId="15b45944491b361c" providerId="Windows Live" clId="Web-{94357D3A-FF98-4EFD-BD71-AC58A3A69B3C}" dt="2022-05-14T18:27:42.513" v="24"/>
          <ac:cxnSpMkLst>
            <pc:docMk/>
            <pc:sldMk cId="382580462" sldId="257"/>
            <ac:cxnSpMk id="39" creationId="{4977F1E1-2B6F-4BB6-899F-67D8764D83C5}"/>
          </ac:cxnSpMkLst>
        </pc:cxnChg>
        <pc:cxnChg chg="del">
          <ac:chgData name="manon immerzeel" userId="15b45944491b361c" providerId="Windows Live" clId="Web-{94357D3A-FF98-4EFD-BD71-AC58A3A69B3C}" dt="2022-05-14T18:27:42.513" v="24"/>
          <ac:cxnSpMkLst>
            <pc:docMk/>
            <pc:sldMk cId="382580462" sldId="257"/>
            <ac:cxnSpMk id="43" creationId="{84F2C6A8-7D46-49EA-860B-0F0B0208436C}"/>
          </ac:cxnSpMkLst>
        </pc:cxnChg>
        <pc:cxnChg chg="del">
          <ac:chgData name="manon immerzeel" userId="15b45944491b361c" providerId="Windows Live" clId="Web-{94357D3A-FF98-4EFD-BD71-AC58A3A69B3C}" dt="2022-05-14T18:27:42.513" v="24"/>
          <ac:cxnSpMkLst>
            <pc:docMk/>
            <pc:sldMk cId="382580462" sldId="257"/>
            <ac:cxnSpMk id="58" creationId="{718A71EB-D327-4458-85FB-26336B2BA01B}"/>
          </ac:cxnSpMkLst>
        </pc:cxnChg>
        <pc:cxnChg chg="add">
          <ac:chgData name="manon immerzeel" userId="15b45944491b361c" providerId="Windows Live" clId="Web-{94357D3A-FF98-4EFD-BD71-AC58A3A69B3C}" dt="2022-05-14T18:27:42.513" v="24"/>
          <ac:cxnSpMkLst>
            <pc:docMk/>
            <pc:sldMk cId="382580462" sldId="257"/>
            <ac:cxnSpMk id="67" creationId="{1C7D2BA4-4B7A-4596-8BCC-5CF715423894}"/>
          </ac:cxnSpMkLst>
        </pc:cxnChg>
        <pc:cxnChg chg="add">
          <ac:chgData name="manon immerzeel" userId="15b45944491b361c" providerId="Windows Live" clId="Web-{94357D3A-FF98-4EFD-BD71-AC58A3A69B3C}" dt="2022-05-14T18:27:42.513" v="24"/>
          <ac:cxnSpMkLst>
            <pc:docMk/>
            <pc:sldMk cId="382580462" sldId="257"/>
            <ac:cxnSpMk id="69" creationId="{4977F1E1-2B6F-4BB6-899F-67D8764D83C5}"/>
          </ac:cxnSpMkLst>
        </pc:cxnChg>
        <pc:cxnChg chg="add">
          <ac:chgData name="manon immerzeel" userId="15b45944491b361c" providerId="Windows Live" clId="Web-{94357D3A-FF98-4EFD-BD71-AC58A3A69B3C}" dt="2022-05-14T18:27:42.513" v="24"/>
          <ac:cxnSpMkLst>
            <pc:docMk/>
            <pc:sldMk cId="382580462" sldId="257"/>
            <ac:cxnSpMk id="75" creationId="{08499C1D-827E-4262-9D7E-C9C5D41F74D3}"/>
          </ac:cxnSpMkLst>
        </pc:cxnChg>
        <pc:cxnChg chg="add">
          <ac:chgData name="manon immerzeel" userId="15b45944491b361c" providerId="Windows Live" clId="Web-{94357D3A-FF98-4EFD-BD71-AC58A3A69B3C}" dt="2022-05-14T18:27:42.513" v="24"/>
          <ac:cxnSpMkLst>
            <pc:docMk/>
            <pc:sldMk cId="382580462" sldId="257"/>
            <ac:cxnSpMk id="83" creationId="{90E57DF2-FA2B-4494-B47E-8180C63267B4}"/>
          </ac:cxnSpMkLst>
        </pc:cxnChg>
      </pc:sldChg>
      <pc:sldChg chg="addSp modSp new mod ord setBg">
        <pc:chgData name="manon immerzeel" userId="15b45944491b361c" providerId="Windows Live" clId="Web-{94357D3A-FF98-4EFD-BD71-AC58A3A69B3C}" dt="2022-05-14T18:34:49.603" v="39"/>
        <pc:sldMkLst>
          <pc:docMk/>
          <pc:sldMk cId="95994433" sldId="258"/>
        </pc:sldMkLst>
        <pc:spChg chg="mod">
          <ac:chgData name="manon immerzeel" userId="15b45944491b361c" providerId="Windows Live" clId="Web-{94357D3A-FF98-4EFD-BD71-AC58A3A69B3C}" dt="2022-05-14T18:12:05.691" v="15" actId="20577"/>
          <ac:spMkLst>
            <pc:docMk/>
            <pc:sldMk cId="95994433" sldId="258"/>
            <ac:spMk id="2" creationId="{E8EBED6C-98C5-3D7C-7DE0-B51173DCCE93}"/>
          </ac:spMkLst>
        </pc:spChg>
        <pc:spChg chg="mod">
          <ac:chgData name="manon immerzeel" userId="15b45944491b361c" providerId="Windows Live" clId="Web-{94357D3A-FF98-4EFD-BD71-AC58A3A69B3C}" dt="2022-05-14T18:11:16.971" v="10"/>
          <ac:spMkLst>
            <pc:docMk/>
            <pc:sldMk cId="95994433" sldId="258"/>
            <ac:spMk id="3" creationId="{AC4B3A71-8768-891C-B53D-A5E997DDA250}"/>
          </ac:spMkLst>
        </pc:spChg>
        <pc:spChg chg="add">
          <ac:chgData name="manon immerzeel" userId="15b45944491b361c" providerId="Windows Live" clId="Web-{94357D3A-FF98-4EFD-BD71-AC58A3A69B3C}" dt="2022-05-14T18:11:16.971" v="10"/>
          <ac:spMkLst>
            <pc:docMk/>
            <pc:sldMk cId="95994433" sldId="258"/>
            <ac:spMk id="8" creationId="{23522FE7-5A29-4EF6-B1EF-2CA55748A772}"/>
          </ac:spMkLst>
        </pc:spChg>
        <pc:spChg chg="add">
          <ac:chgData name="manon immerzeel" userId="15b45944491b361c" providerId="Windows Live" clId="Web-{94357D3A-FF98-4EFD-BD71-AC58A3A69B3C}" dt="2022-05-14T18:11:16.971" v="10"/>
          <ac:spMkLst>
            <pc:docMk/>
            <pc:sldMk cId="95994433" sldId="258"/>
            <ac:spMk id="16" creationId="{1BF0792A-0F2B-4A2E-AB38-0A4F18A3072D}"/>
          </ac:spMkLst>
        </pc:spChg>
        <pc:spChg chg="add">
          <ac:chgData name="manon immerzeel" userId="15b45944491b361c" providerId="Windows Live" clId="Web-{94357D3A-FF98-4EFD-BD71-AC58A3A69B3C}" dt="2022-05-14T18:11:16.971" v="10"/>
          <ac:spMkLst>
            <pc:docMk/>
            <pc:sldMk cId="95994433" sldId="258"/>
            <ac:spMk id="18" creationId="{F57DB18D-C2F1-4C8C-8808-9C01ECE6834E}"/>
          </ac:spMkLst>
        </pc:spChg>
        <pc:grpChg chg="add">
          <ac:chgData name="manon immerzeel" userId="15b45944491b361c" providerId="Windows Live" clId="Web-{94357D3A-FF98-4EFD-BD71-AC58A3A69B3C}" dt="2022-05-14T18:11:16.971" v="10"/>
          <ac:grpSpMkLst>
            <pc:docMk/>
            <pc:sldMk cId="95994433" sldId="258"/>
            <ac:grpSpMk id="20" creationId="{E5D935FA-3336-4941-9214-E250A5727F40}"/>
          </ac:grpSpMkLst>
        </pc:grpChg>
        <pc:picChg chg="add">
          <ac:chgData name="manon immerzeel" userId="15b45944491b361c" providerId="Windows Live" clId="Web-{94357D3A-FF98-4EFD-BD71-AC58A3A69B3C}" dt="2022-05-14T18:11:16.971" v="10"/>
          <ac:picMkLst>
            <pc:docMk/>
            <pc:sldMk cId="95994433" sldId="258"/>
            <ac:picMk id="10" creationId="{C2192E09-EBC7-416C-B887-DFF915D7F43D}"/>
          </ac:picMkLst>
        </pc:picChg>
        <pc:picChg chg="add">
          <ac:chgData name="manon immerzeel" userId="15b45944491b361c" providerId="Windows Live" clId="Web-{94357D3A-FF98-4EFD-BD71-AC58A3A69B3C}" dt="2022-05-14T18:11:16.971" v="10"/>
          <ac:picMkLst>
            <pc:docMk/>
            <pc:sldMk cId="95994433" sldId="258"/>
            <ac:picMk id="28" creationId="{75CC23F7-9F20-4C4B-8608-BD4DE9728FA5}"/>
          </ac:picMkLst>
        </pc:picChg>
        <pc:cxnChg chg="add">
          <ac:chgData name="manon immerzeel" userId="15b45944491b361c" providerId="Windows Live" clId="Web-{94357D3A-FF98-4EFD-BD71-AC58A3A69B3C}" dt="2022-05-14T18:11:16.971" v="10"/>
          <ac:cxnSpMkLst>
            <pc:docMk/>
            <pc:sldMk cId="95994433" sldId="258"/>
            <ac:cxnSpMk id="12" creationId="{2924498D-E084-44BE-A196-CFCE35564350}"/>
          </ac:cxnSpMkLst>
        </pc:cxnChg>
        <pc:cxnChg chg="add">
          <ac:chgData name="manon immerzeel" userId="15b45944491b361c" providerId="Windows Live" clId="Web-{94357D3A-FF98-4EFD-BD71-AC58A3A69B3C}" dt="2022-05-14T18:11:16.971" v="10"/>
          <ac:cxnSpMkLst>
            <pc:docMk/>
            <pc:sldMk cId="95994433" sldId="258"/>
            <ac:cxnSpMk id="14" creationId="{3BBC7667-C352-4842-9AFD-E5C16AD002F4}"/>
          </ac:cxnSpMkLst>
        </pc:cxnChg>
        <pc:cxnChg chg="add">
          <ac:chgData name="manon immerzeel" userId="15b45944491b361c" providerId="Windows Live" clId="Web-{94357D3A-FF98-4EFD-BD71-AC58A3A69B3C}" dt="2022-05-14T18:11:16.971" v="10"/>
          <ac:cxnSpMkLst>
            <pc:docMk/>
            <pc:sldMk cId="95994433" sldId="258"/>
            <ac:cxnSpMk id="24" creationId="{87F797D1-251E-41FE-9FF8-AD487DEF28AC}"/>
          </ac:cxnSpMkLst>
        </pc:cxnChg>
        <pc:cxnChg chg="add">
          <ac:chgData name="manon immerzeel" userId="15b45944491b361c" providerId="Windows Live" clId="Web-{94357D3A-FF98-4EFD-BD71-AC58A3A69B3C}" dt="2022-05-14T18:11:16.971" v="10"/>
          <ac:cxnSpMkLst>
            <pc:docMk/>
            <pc:sldMk cId="95994433" sldId="258"/>
            <ac:cxnSpMk id="26" creationId="{09A0CE28-0E59-4F4D-9855-8A8DCE9A8EFE}"/>
          </ac:cxnSpMkLst>
        </pc:cxnChg>
      </pc:sldChg>
      <pc:sldChg chg="addSp modSp new mod setBg">
        <pc:chgData name="manon immerzeel" userId="15b45944491b361c" providerId="Windows Live" clId="Web-{94357D3A-FF98-4EFD-BD71-AC58A3A69B3C}" dt="2022-05-14T18:51:08.927" v="218" actId="20577"/>
        <pc:sldMkLst>
          <pc:docMk/>
          <pc:sldMk cId="3348295806" sldId="259"/>
        </pc:sldMkLst>
        <pc:spChg chg="mod">
          <ac:chgData name="manon immerzeel" userId="15b45944491b361c" providerId="Windows Live" clId="Web-{94357D3A-FF98-4EFD-BD71-AC58A3A69B3C}" dt="2022-05-14T18:48:22.985" v="192"/>
          <ac:spMkLst>
            <pc:docMk/>
            <pc:sldMk cId="3348295806" sldId="259"/>
            <ac:spMk id="2" creationId="{9BFCB61B-D429-4DB9-24E5-9C333E883D7E}"/>
          </ac:spMkLst>
        </pc:spChg>
        <pc:spChg chg="mod">
          <ac:chgData name="manon immerzeel" userId="15b45944491b361c" providerId="Windows Live" clId="Web-{94357D3A-FF98-4EFD-BD71-AC58A3A69B3C}" dt="2022-05-14T18:51:08.927" v="218" actId="20577"/>
          <ac:spMkLst>
            <pc:docMk/>
            <pc:sldMk cId="3348295806" sldId="259"/>
            <ac:spMk id="3" creationId="{609387AB-5CB8-D7E3-A763-0BC9D720C7C1}"/>
          </ac:spMkLst>
        </pc:spChg>
        <pc:spChg chg="add">
          <ac:chgData name="manon immerzeel" userId="15b45944491b361c" providerId="Windows Live" clId="Web-{94357D3A-FF98-4EFD-BD71-AC58A3A69B3C}" dt="2022-05-14T18:48:22.985" v="192"/>
          <ac:spMkLst>
            <pc:docMk/>
            <pc:sldMk cId="3348295806" sldId="259"/>
            <ac:spMk id="9" creationId="{021A4066-B261-49FE-952E-A0FE3EE75CD2}"/>
          </ac:spMkLst>
        </pc:spChg>
        <pc:spChg chg="add">
          <ac:chgData name="manon immerzeel" userId="15b45944491b361c" providerId="Windows Live" clId="Web-{94357D3A-FF98-4EFD-BD71-AC58A3A69B3C}" dt="2022-05-14T18:48:22.985" v="192"/>
          <ac:spMkLst>
            <pc:docMk/>
            <pc:sldMk cId="3348295806" sldId="259"/>
            <ac:spMk id="13" creationId="{81958111-BC13-4D45-AB27-0C2C83F9BA64}"/>
          </ac:spMkLst>
        </pc:spChg>
        <pc:grpChg chg="add">
          <ac:chgData name="manon immerzeel" userId="15b45944491b361c" providerId="Windows Live" clId="Web-{94357D3A-FF98-4EFD-BD71-AC58A3A69B3C}" dt="2022-05-14T18:48:22.985" v="192"/>
          <ac:grpSpMkLst>
            <pc:docMk/>
            <pc:sldMk cId="3348295806" sldId="259"/>
            <ac:grpSpMk id="15" creationId="{82188758-E18A-4CE5-9D03-F4BF5D887C3F}"/>
          </ac:grpSpMkLst>
        </pc:grpChg>
        <pc:picChg chg="add mod">
          <ac:chgData name="manon immerzeel" userId="15b45944491b361c" providerId="Windows Live" clId="Web-{94357D3A-FF98-4EFD-BD71-AC58A3A69B3C}" dt="2022-05-14T18:48:22.985" v="192"/>
          <ac:picMkLst>
            <pc:docMk/>
            <pc:sldMk cId="3348295806" sldId="259"/>
            <ac:picMk id="4" creationId="{8099E6B5-9190-DCA5-2D76-6DC0F0C5FFA4}"/>
          </ac:picMkLst>
        </pc:picChg>
        <pc:picChg chg="add">
          <ac:chgData name="manon immerzeel" userId="15b45944491b361c" providerId="Windows Live" clId="Web-{94357D3A-FF98-4EFD-BD71-AC58A3A69B3C}" dt="2022-05-14T18:48:22.985" v="192"/>
          <ac:picMkLst>
            <pc:docMk/>
            <pc:sldMk cId="3348295806" sldId="259"/>
            <ac:picMk id="19" creationId="{D42F4933-2ECF-4EE5-BCE4-F19E3CA609FE}"/>
          </ac:picMkLst>
        </pc:picChg>
        <pc:cxnChg chg="add">
          <ac:chgData name="manon immerzeel" userId="15b45944491b361c" providerId="Windows Live" clId="Web-{94357D3A-FF98-4EFD-BD71-AC58A3A69B3C}" dt="2022-05-14T18:48:22.985" v="192"/>
          <ac:cxnSpMkLst>
            <pc:docMk/>
            <pc:sldMk cId="3348295806" sldId="259"/>
            <ac:cxnSpMk id="11" creationId="{381B4579-E2EA-4BD7-94FF-0A0BEE135C6B}"/>
          </ac:cxnSpMkLst>
        </pc:cxnChg>
        <pc:cxnChg chg="add">
          <ac:chgData name="manon immerzeel" userId="15b45944491b361c" providerId="Windows Live" clId="Web-{94357D3A-FF98-4EFD-BD71-AC58A3A69B3C}" dt="2022-05-14T18:48:22.985" v="192"/>
          <ac:cxnSpMkLst>
            <pc:docMk/>
            <pc:sldMk cId="3348295806" sldId="259"/>
            <ac:cxnSpMk id="21" creationId="{C6FAC23C-014D-4AC5-AD1B-36F7D0E7EF32}"/>
          </ac:cxnSpMkLst>
        </pc:cxnChg>
      </pc:sldChg>
    </pc:docChg>
  </pc:docChgLst>
  <pc:docChgLst>
    <pc:chgData name="manon immerzeel" userId="15b45944491b361c" providerId="Windows Live" clId="Web-{BED0D6F9-C56A-4F4B-895F-175E368D73AF}"/>
    <pc:docChg chg="addSld modSld">
      <pc:chgData name="manon immerzeel" userId="15b45944491b361c" providerId="Windows Live" clId="Web-{BED0D6F9-C56A-4F4B-895F-175E368D73AF}" dt="2022-05-14T19:23:27.439" v="60" actId="20577"/>
      <pc:docMkLst>
        <pc:docMk/>
      </pc:docMkLst>
      <pc:sldChg chg="modSp">
        <pc:chgData name="manon immerzeel" userId="15b45944491b361c" providerId="Windows Live" clId="Web-{BED0D6F9-C56A-4F4B-895F-175E368D73AF}" dt="2022-05-14T19:15:35.285" v="28" actId="20577"/>
        <pc:sldMkLst>
          <pc:docMk/>
          <pc:sldMk cId="128632686" sldId="256"/>
        </pc:sldMkLst>
        <pc:spChg chg="mod">
          <ac:chgData name="manon immerzeel" userId="15b45944491b361c" providerId="Windows Live" clId="Web-{BED0D6F9-C56A-4F4B-895F-175E368D73AF}" dt="2022-05-14T19:15:35.285" v="28" actId="20577"/>
          <ac:spMkLst>
            <pc:docMk/>
            <pc:sldMk cId="128632686" sldId="256"/>
            <ac:spMk id="3" creationId="{00000000-0000-0000-0000-000000000000}"/>
          </ac:spMkLst>
        </pc:spChg>
      </pc:sldChg>
      <pc:sldChg chg="addSp delSp modSp new mod setBg">
        <pc:chgData name="manon immerzeel" userId="15b45944491b361c" providerId="Windows Live" clId="Web-{BED0D6F9-C56A-4F4B-895F-175E368D73AF}" dt="2022-05-14T19:14:43.081" v="20" actId="1076"/>
        <pc:sldMkLst>
          <pc:docMk/>
          <pc:sldMk cId="2186729954" sldId="260"/>
        </pc:sldMkLst>
        <pc:spChg chg="add del">
          <ac:chgData name="manon immerzeel" userId="15b45944491b361c" providerId="Windows Live" clId="Web-{BED0D6F9-C56A-4F4B-895F-175E368D73AF}" dt="2022-05-14T19:11:42.998" v="6"/>
          <ac:spMkLst>
            <pc:docMk/>
            <pc:sldMk cId="2186729954" sldId="260"/>
            <ac:spMk id="2" creationId="{11AE9F95-4BF7-2A08-ED7F-BCADC9A65F81}"/>
          </ac:spMkLst>
        </pc:spChg>
        <pc:spChg chg="del">
          <ac:chgData name="manon immerzeel" userId="15b45944491b361c" providerId="Windows Live" clId="Web-{BED0D6F9-C56A-4F4B-895F-175E368D73AF}" dt="2022-05-14T19:11:30.060" v="1"/>
          <ac:spMkLst>
            <pc:docMk/>
            <pc:sldMk cId="2186729954" sldId="260"/>
            <ac:spMk id="3" creationId="{D23DCF7E-AB60-E83A-B300-2F4DF3BCE6D5}"/>
          </ac:spMkLst>
        </pc:spChg>
        <pc:spChg chg="add mod">
          <ac:chgData name="manon immerzeel" userId="15b45944491b361c" providerId="Windows Live" clId="Web-{BED0D6F9-C56A-4F4B-895F-175E368D73AF}" dt="2022-05-14T19:14:43.081" v="20" actId="1076"/>
          <ac:spMkLst>
            <pc:docMk/>
            <pc:sldMk cId="2186729954" sldId="260"/>
            <ac:spMk id="5" creationId="{FCECEAF5-5456-A260-A3B1-5A2AD0B9337B}"/>
          </ac:spMkLst>
        </pc:spChg>
        <pc:spChg chg="add del">
          <ac:chgData name="manon immerzeel" userId="15b45944491b361c" providerId="Windows Live" clId="Web-{BED0D6F9-C56A-4F4B-895F-175E368D73AF}" dt="2022-05-14T19:11:35.435" v="3"/>
          <ac:spMkLst>
            <pc:docMk/>
            <pc:sldMk cId="2186729954" sldId="260"/>
            <ac:spMk id="9" creationId="{6738F172-08B9-4BA5-B753-7D93472C0B11}"/>
          </ac:spMkLst>
        </pc:spChg>
        <pc:spChg chg="add del">
          <ac:chgData name="manon immerzeel" userId="15b45944491b361c" providerId="Windows Live" clId="Web-{BED0D6F9-C56A-4F4B-895F-175E368D73AF}" dt="2022-05-14T19:11:42.982" v="5"/>
          <ac:spMkLst>
            <pc:docMk/>
            <pc:sldMk cId="2186729954" sldId="260"/>
            <ac:spMk id="15" creationId="{62C9703D-C8F9-44AD-A7C0-C2F3871F8C1B}"/>
          </ac:spMkLst>
        </pc:spChg>
        <pc:spChg chg="add del">
          <ac:chgData name="manon immerzeel" userId="15b45944491b361c" providerId="Windows Live" clId="Web-{BED0D6F9-C56A-4F4B-895F-175E368D73AF}" dt="2022-05-14T19:11:42.982" v="5"/>
          <ac:spMkLst>
            <pc:docMk/>
            <pc:sldMk cId="2186729954" sldId="260"/>
            <ac:spMk id="16" creationId="{CDDE5CDF-1512-4CDA-B956-23D223F8DE44}"/>
          </ac:spMkLst>
        </pc:spChg>
        <pc:spChg chg="add">
          <ac:chgData name="manon immerzeel" userId="15b45944491b361c" providerId="Windows Live" clId="Web-{BED0D6F9-C56A-4F4B-895F-175E368D73AF}" dt="2022-05-14T19:11:42.998" v="6"/>
          <ac:spMkLst>
            <pc:docMk/>
            <pc:sldMk cId="2186729954" sldId="260"/>
            <ac:spMk id="20" creationId="{6738F172-08B9-4BA5-B753-7D93472C0B11}"/>
          </ac:spMkLst>
        </pc:spChg>
        <pc:picChg chg="add mod ord">
          <ac:chgData name="manon immerzeel" userId="15b45944491b361c" providerId="Windows Live" clId="Web-{BED0D6F9-C56A-4F4B-895F-175E368D73AF}" dt="2022-05-14T19:11:42.998" v="6"/>
          <ac:picMkLst>
            <pc:docMk/>
            <pc:sldMk cId="2186729954" sldId="260"/>
            <ac:picMk id="4" creationId="{C4883ADA-766B-E7E7-F850-3499F91E3A98}"/>
          </ac:picMkLst>
        </pc:picChg>
        <pc:picChg chg="add del">
          <ac:chgData name="manon immerzeel" userId="15b45944491b361c" providerId="Windows Live" clId="Web-{BED0D6F9-C56A-4F4B-895F-175E368D73AF}" dt="2022-05-14T19:11:35.435" v="3"/>
          <ac:picMkLst>
            <pc:docMk/>
            <pc:sldMk cId="2186729954" sldId="260"/>
            <ac:picMk id="11" creationId="{C900681B-C4FD-40B3-B5BC-C33231614C91}"/>
          </ac:picMkLst>
        </pc:picChg>
        <pc:picChg chg="add del">
          <ac:chgData name="manon immerzeel" userId="15b45944491b361c" providerId="Windows Live" clId="Web-{BED0D6F9-C56A-4F4B-895F-175E368D73AF}" dt="2022-05-14T19:11:42.982" v="5"/>
          <ac:picMkLst>
            <pc:docMk/>
            <pc:sldMk cId="2186729954" sldId="260"/>
            <ac:picMk id="17" creationId="{B029D7D8-5A6B-4C76-94C8-15798C6C5ADB}"/>
          </ac:picMkLst>
        </pc:picChg>
        <pc:picChg chg="add">
          <ac:chgData name="manon immerzeel" userId="15b45944491b361c" providerId="Windows Live" clId="Web-{BED0D6F9-C56A-4F4B-895F-175E368D73AF}" dt="2022-05-14T19:11:42.998" v="6"/>
          <ac:picMkLst>
            <pc:docMk/>
            <pc:sldMk cId="2186729954" sldId="260"/>
            <ac:picMk id="21" creationId="{C900681B-C4FD-40B3-B5BC-C33231614C91}"/>
          </ac:picMkLst>
        </pc:picChg>
        <pc:cxnChg chg="add del">
          <ac:chgData name="manon immerzeel" userId="15b45944491b361c" providerId="Windows Live" clId="Web-{BED0D6F9-C56A-4F4B-895F-175E368D73AF}" dt="2022-05-14T19:11:35.435" v="3"/>
          <ac:cxnSpMkLst>
            <pc:docMk/>
            <pc:sldMk cId="2186729954" sldId="260"/>
            <ac:cxnSpMk id="13" creationId="{FEAACD67-2FB5-4530-9B74-8D946F1CE9E3}"/>
          </ac:cxnSpMkLst>
        </pc:cxnChg>
        <pc:cxnChg chg="add del">
          <ac:chgData name="manon immerzeel" userId="15b45944491b361c" providerId="Windows Live" clId="Web-{BED0D6F9-C56A-4F4B-895F-175E368D73AF}" dt="2022-05-14T19:11:42.982" v="5"/>
          <ac:cxnSpMkLst>
            <pc:docMk/>
            <pc:sldMk cId="2186729954" sldId="260"/>
            <ac:cxnSpMk id="18" creationId="{A5C9319C-E20D-4884-952F-60B6A58C3E34}"/>
          </ac:cxnSpMkLst>
        </pc:cxnChg>
        <pc:cxnChg chg="add">
          <ac:chgData name="manon immerzeel" userId="15b45944491b361c" providerId="Windows Live" clId="Web-{BED0D6F9-C56A-4F4B-895F-175E368D73AF}" dt="2022-05-14T19:11:42.998" v="6"/>
          <ac:cxnSpMkLst>
            <pc:docMk/>
            <pc:sldMk cId="2186729954" sldId="260"/>
            <ac:cxnSpMk id="22" creationId="{FEAACD67-2FB5-4530-9B74-8D946F1CE9E3}"/>
          </ac:cxnSpMkLst>
        </pc:cxnChg>
      </pc:sldChg>
      <pc:sldChg chg="addSp delSp modSp new mod setBg">
        <pc:chgData name="manon immerzeel" userId="15b45944491b361c" providerId="Windows Live" clId="Web-{BED0D6F9-C56A-4F4B-895F-175E368D73AF}" dt="2022-05-14T19:23:27.439" v="60" actId="20577"/>
        <pc:sldMkLst>
          <pc:docMk/>
          <pc:sldMk cId="1368266935" sldId="261"/>
        </pc:sldMkLst>
        <pc:spChg chg="mod">
          <ac:chgData name="manon immerzeel" userId="15b45944491b361c" providerId="Windows Live" clId="Web-{BED0D6F9-C56A-4F4B-895F-175E368D73AF}" dt="2022-05-14T19:22:52.219" v="54" actId="20577"/>
          <ac:spMkLst>
            <pc:docMk/>
            <pc:sldMk cId="1368266935" sldId="261"/>
            <ac:spMk id="2" creationId="{99B4D5DD-B88E-D054-A955-B36C09D97C65}"/>
          </ac:spMkLst>
        </pc:spChg>
        <pc:spChg chg="del">
          <ac:chgData name="manon immerzeel" userId="15b45944491b361c" providerId="Windows Live" clId="Web-{BED0D6F9-C56A-4F4B-895F-175E368D73AF}" dt="2022-05-14T19:18:51.962" v="29"/>
          <ac:spMkLst>
            <pc:docMk/>
            <pc:sldMk cId="1368266935" sldId="261"/>
            <ac:spMk id="3" creationId="{ADEA94A7-5FA8-19B0-9C85-76BA2C55B408}"/>
          </ac:spMkLst>
        </pc:spChg>
        <pc:spChg chg="add mod">
          <ac:chgData name="manon immerzeel" userId="15b45944491b361c" providerId="Windows Live" clId="Web-{BED0D6F9-C56A-4F4B-895F-175E368D73AF}" dt="2022-05-14T19:22:35.984" v="53" actId="1076"/>
          <ac:spMkLst>
            <pc:docMk/>
            <pc:sldMk cId="1368266935" sldId="261"/>
            <ac:spMk id="5" creationId="{22F73437-7181-257D-1CA2-ED6DC3997648}"/>
          </ac:spMkLst>
        </pc:spChg>
        <pc:spChg chg="add mod">
          <ac:chgData name="manon immerzeel" userId="15b45944491b361c" providerId="Windows Live" clId="Web-{BED0D6F9-C56A-4F4B-895F-175E368D73AF}" dt="2022-05-14T19:23:27.439" v="60" actId="20577"/>
          <ac:spMkLst>
            <pc:docMk/>
            <pc:sldMk cId="1368266935" sldId="261"/>
            <ac:spMk id="6" creationId="{8166E927-8C53-C6A3-7A53-BCEE940716A0}"/>
          </ac:spMkLst>
        </pc:spChg>
        <pc:spChg chg="add del">
          <ac:chgData name="manon immerzeel" userId="15b45944491b361c" providerId="Windows Live" clId="Web-{BED0D6F9-C56A-4F4B-895F-175E368D73AF}" dt="2022-05-14T19:19:02.697" v="31"/>
          <ac:spMkLst>
            <pc:docMk/>
            <pc:sldMk cId="1368266935" sldId="261"/>
            <ac:spMk id="8" creationId="{90243855-E7A2-ABCF-24FF-6744BADC0D84}"/>
          </ac:spMkLst>
        </pc:spChg>
        <pc:spChg chg="add del">
          <ac:chgData name="manon immerzeel" userId="15b45944491b361c" providerId="Windows Live" clId="Web-{BED0D6F9-C56A-4F4B-895F-175E368D73AF}" dt="2022-05-14T19:19:02.697" v="31"/>
          <ac:spMkLst>
            <pc:docMk/>
            <pc:sldMk cId="1368266935" sldId="261"/>
            <ac:spMk id="11" creationId="{E8E51B09-2B9E-4D82-A5F8-29F85CBE206E}"/>
          </ac:spMkLst>
        </pc:spChg>
        <pc:spChg chg="add del">
          <ac:chgData name="manon immerzeel" userId="15b45944491b361c" providerId="Windows Live" clId="Web-{BED0D6F9-C56A-4F4B-895F-175E368D73AF}" dt="2022-05-14T19:19:02.697" v="31"/>
          <ac:spMkLst>
            <pc:docMk/>
            <pc:sldMk cId="1368266935" sldId="261"/>
            <ac:spMk id="13" creationId="{59240118-40F3-4A1C-85DC-4E58525CB6AD}"/>
          </ac:spMkLst>
        </pc:spChg>
        <pc:spChg chg="add del">
          <ac:chgData name="manon immerzeel" userId="15b45944491b361c" providerId="Windows Live" clId="Web-{BED0D6F9-C56A-4F4B-895F-175E368D73AF}" dt="2022-05-14T19:22:26.578" v="52"/>
          <ac:spMkLst>
            <pc:docMk/>
            <pc:sldMk cId="1368266935" sldId="261"/>
            <ac:spMk id="25" creationId="{2810100C-B2E3-4BD2-B42B-F78F0239C25F}"/>
          </ac:spMkLst>
        </pc:spChg>
        <pc:spChg chg="add del">
          <ac:chgData name="manon immerzeel" userId="15b45944491b361c" providerId="Windows Live" clId="Web-{BED0D6F9-C56A-4F4B-895F-175E368D73AF}" dt="2022-05-14T19:22:26.578" v="52"/>
          <ac:spMkLst>
            <pc:docMk/>
            <pc:sldMk cId="1368266935" sldId="261"/>
            <ac:spMk id="27" creationId="{06FE94E2-EB97-4BF3-ADFD-1D6ECE62B4E3}"/>
          </ac:spMkLst>
        </pc:spChg>
        <pc:spChg chg="add del">
          <ac:chgData name="manon immerzeel" userId="15b45944491b361c" providerId="Windows Live" clId="Web-{BED0D6F9-C56A-4F4B-895F-175E368D73AF}" dt="2022-05-14T19:22:26.578" v="52"/>
          <ac:spMkLst>
            <pc:docMk/>
            <pc:sldMk cId="1368266935" sldId="261"/>
            <ac:spMk id="29" creationId="{2F64723A-8A99-8488-68F7-7DAEB95EF054}"/>
          </ac:spMkLst>
        </pc:spChg>
        <pc:spChg chg="add">
          <ac:chgData name="manon immerzeel" userId="15b45944491b361c" providerId="Windows Live" clId="Web-{BED0D6F9-C56A-4F4B-895F-175E368D73AF}" dt="2022-05-14T19:22:26.578" v="52"/>
          <ac:spMkLst>
            <pc:docMk/>
            <pc:sldMk cId="1368266935" sldId="261"/>
            <ac:spMk id="36" creationId="{0CABCAE3-64FC-4149-819F-2C1812824154}"/>
          </ac:spMkLst>
        </pc:spChg>
        <pc:spChg chg="add">
          <ac:chgData name="manon immerzeel" userId="15b45944491b361c" providerId="Windows Live" clId="Web-{BED0D6F9-C56A-4F4B-895F-175E368D73AF}" dt="2022-05-14T19:22:26.578" v="52"/>
          <ac:spMkLst>
            <pc:docMk/>
            <pc:sldMk cId="1368266935" sldId="261"/>
            <ac:spMk id="44" creationId="{56412368-7E6B-4064-B6FA-72DF6DA0C2DB}"/>
          </ac:spMkLst>
        </pc:spChg>
        <pc:spChg chg="add">
          <ac:chgData name="manon immerzeel" userId="15b45944491b361c" providerId="Windows Live" clId="Web-{BED0D6F9-C56A-4F4B-895F-175E368D73AF}" dt="2022-05-14T19:22:26.578" v="52"/>
          <ac:spMkLst>
            <pc:docMk/>
            <pc:sldMk cId="1368266935" sldId="261"/>
            <ac:spMk id="46" creationId="{8014FE20-9BCC-4219-A8AD-B1C110BD558D}"/>
          </ac:spMkLst>
        </pc:spChg>
        <pc:spChg chg="add">
          <ac:chgData name="manon immerzeel" userId="15b45944491b361c" providerId="Windows Live" clId="Web-{BED0D6F9-C56A-4F4B-895F-175E368D73AF}" dt="2022-05-14T19:22:26.578" v="52"/>
          <ac:spMkLst>
            <pc:docMk/>
            <pc:sldMk cId="1368266935" sldId="261"/>
            <ac:spMk id="54" creationId="{82388B0B-738B-4313-8674-79D97E74A005}"/>
          </ac:spMkLst>
        </pc:spChg>
        <pc:grpChg chg="add del">
          <ac:chgData name="manon immerzeel" userId="15b45944491b361c" providerId="Windows Live" clId="Web-{BED0D6F9-C56A-4F4B-895F-175E368D73AF}" dt="2022-05-14T19:19:02.697" v="31"/>
          <ac:grpSpMkLst>
            <pc:docMk/>
            <pc:sldMk cId="1368266935" sldId="261"/>
            <ac:grpSpMk id="15" creationId="{C269951F-7B8C-4336-BC68-9BA9843CEDA1}"/>
          </ac:grpSpMkLst>
        </pc:grpChg>
        <pc:grpChg chg="add del">
          <ac:chgData name="manon immerzeel" userId="15b45944491b361c" providerId="Windows Live" clId="Web-{BED0D6F9-C56A-4F4B-895F-175E368D73AF}" dt="2022-05-14T19:22:26.578" v="52"/>
          <ac:grpSpMkLst>
            <pc:docMk/>
            <pc:sldMk cId="1368266935" sldId="261"/>
            <ac:grpSpMk id="17" creationId="{E19263DE-9849-4BA8-8990-4AFC76B95395}"/>
          </ac:grpSpMkLst>
        </pc:grpChg>
        <pc:grpChg chg="add">
          <ac:chgData name="manon immerzeel" userId="15b45944491b361c" providerId="Windows Live" clId="Web-{BED0D6F9-C56A-4F4B-895F-175E368D73AF}" dt="2022-05-14T19:22:26.578" v="52"/>
          <ac:grpSpMkLst>
            <pc:docMk/>
            <pc:sldMk cId="1368266935" sldId="261"/>
            <ac:grpSpMk id="50" creationId="{36439133-030D-427C-AADE-2B48B1991785}"/>
          </ac:grpSpMkLst>
        </pc:grpChg>
        <pc:picChg chg="add mod ord">
          <ac:chgData name="manon immerzeel" userId="15b45944491b361c" providerId="Windows Live" clId="Web-{BED0D6F9-C56A-4F4B-895F-175E368D73AF}" dt="2022-05-14T19:22:26.578" v="52"/>
          <ac:picMkLst>
            <pc:docMk/>
            <pc:sldMk cId="1368266935" sldId="261"/>
            <ac:picMk id="4" creationId="{1C9AC539-7730-7B65-2C91-51E80A5770E8}"/>
          </ac:picMkLst>
        </pc:picChg>
        <pc:picChg chg="add del">
          <ac:chgData name="manon immerzeel" userId="15b45944491b361c" providerId="Windows Live" clId="Web-{BED0D6F9-C56A-4F4B-895F-175E368D73AF}" dt="2022-05-14T19:19:02.697" v="31"/>
          <ac:picMkLst>
            <pc:docMk/>
            <pc:sldMk cId="1368266935" sldId="261"/>
            <ac:picMk id="21" creationId="{DD8AF6BD-5D32-4F8F-98B6-05F8A4390CB7}"/>
          </ac:picMkLst>
        </pc:picChg>
        <pc:picChg chg="add del">
          <ac:chgData name="manon immerzeel" userId="15b45944491b361c" providerId="Windows Live" clId="Web-{BED0D6F9-C56A-4F4B-895F-175E368D73AF}" dt="2022-05-14T19:22:26.578" v="52"/>
          <ac:picMkLst>
            <pc:docMk/>
            <pc:sldMk cId="1368266935" sldId="261"/>
            <ac:picMk id="30" creationId="{463556DA-E50F-49FC-B9C5-16746A93720C}"/>
          </ac:picMkLst>
        </pc:picChg>
        <pc:picChg chg="add">
          <ac:chgData name="manon immerzeel" userId="15b45944491b361c" providerId="Windows Live" clId="Web-{BED0D6F9-C56A-4F4B-895F-175E368D73AF}" dt="2022-05-14T19:22:26.578" v="52"/>
          <ac:picMkLst>
            <pc:docMk/>
            <pc:sldMk cId="1368266935" sldId="261"/>
            <ac:picMk id="38" creationId="{012FDCFE-9AD2-4D8A-8CBF-B3AA37EBF6DD}"/>
          </ac:picMkLst>
        </pc:picChg>
        <pc:picChg chg="add">
          <ac:chgData name="manon immerzeel" userId="15b45944491b361c" providerId="Windows Live" clId="Web-{BED0D6F9-C56A-4F4B-895F-175E368D73AF}" dt="2022-05-14T19:22:26.578" v="52"/>
          <ac:picMkLst>
            <pc:docMk/>
            <pc:sldMk cId="1368266935" sldId="261"/>
            <ac:picMk id="56" creationId="{6DF84359-5DD6-461B-9519-90AA2F46C1BE}"/>
          </ac:picMkLst>
        </pc:picChg>
        <pc:cxnChg chg="add del">
          <ac:chgData name="manon immerzeel" userId="15b45944491b361c" providerId="Windows Live" clId="Web-{BED0D6F9-C56A-4F4B-895F-175E368D73AF}" dt="2022-05-14T19:19:02.697" v="31"/>
          <ac:cxnSpMkLst>
            <pc:docMk/>
            <pc:sldMk cId="1368266935" sldId="261"/>
            <ac:cxnSpMk id="19" creationId="{A9087EE4-E285-4C8E-AC5F-CAE7D1FDE365}"/>
          </ac:cxnSpMkLst>
        </pc:cxnChg>
        <pc:cxnChg chg="add del">
          <ac:chgData name="manon immerzeel" userId="15b45944491b361c" providerId="Windows Live" clId="Web-{BED0D6F9-C56A-4F4B-895F-175E368D73AF}" dt="2022-05-14T19:19:02.697" v="31"/>
          <ac:cxnSpMkLst>
            <pc:docMk/>
            <pc:sldMk cId="1368266935" sldId="261"/>
            <ac:cxnSpMk id="23" creationId="{B47013E4-D33D-425E-B32E-DE7D5CB5F302}"/>
          </ac:cxnSpMkLst>
        </pc:cxnChg>
        <pc:cxnChg chg="add del">
          <ac:chgData name="manon immerzeel" userId="15b45944491b361c" providerId="Windows Live" clId="Web-{BED0D6F9-C56A-4F4B-895F-175E368D73AF}" dt="2022-05-14T19:22:26.578" v="52"/>
          <ac:cxnSpMkLst>
            <pc:docMk/>
            <pc:sldMk cId="1368266935" sldId="261"/>
            <ac:cxnSpMk id="26" creationId="{ABDA076A-A426-4BA4-91D7-2194025E1EE4}"/>
          </ac:cxnSpMkLst>
        </pc:cxnChg>
        <pc:cxnChg chg="add del">
          <ac:chgData name="manon immerzeel" userId="15b45944491b361c" providerId="Windows Live" clId="Web-{BED0D6F9-C56A-4F4B-895F-175E368D73AF}" dt="2022-05-14T19:22:26.578" v="52"/>
          <ac:cxnSpMkLst>
            <pc:docMk/>
            <pc:sldMk cId="1368266935" sldId="261"/>
            <ac:cxnSpMk id="31" creationId="{C2D4E8CC-A5F3-49D3-A830-647340CFFD84}"/>
          </ac:cxnSpMkLst>
        </pc:cxnChg>
        <pc:cxnChg chg="add">
          <ac:chgData name="manon immerzeel" userId="15b45944491b361c" providerId="Windows Live" clId="Web-{BED0D6F9-C56A-4F4B-895F-175E368D73AF}" dt="2022-05-14T19:22:26.578" v="52"/>
          <ac:cxnSpMkLst>
            <pc:docMk/>
            <pc:sldMk cId="1368266935" sldId="261"/>
            <ac:cxnSpMk id="40" creationId="{FBD463FC-4CA8-4FF4-85A3-AF9F4B98D210}"/>
          </ac:cxnSpMkLst>
        </pc:cxnChg>
        <pc:cxnChg chg="add">
          <ac:chgData name="manon immerzeel" userId="15b45944491b361c" providerId="Windows Live" clId="Web-{BED0D6F9-C56A-4F4B-895F-175E368D73AF}" dt="2022-05-14T19:22:26.578" v="52"/>
          <ac:cxnSpMkLst>
            <pc:docMk/>
            <pc:sldMk cId="1368266935" sldId="261"/>
            <ac:cxnSpMk id="42" creationId="{BECF35C3-8B44-4F4B-BD25-4C01823DB22A}"/>
          </ac:cxnSpMkLst>
        </pc:cxnChg>
        <pc:cxnChg chg="add">
          <ac:chgData name="manon immerzeel" userId="15b45944491b361c" providerId="Windows Live" clId="Web-{BED0D6F9-C56A-4F4B-895F-175E368D73AF}" dt="2022-05-14T19:22:26.578" v="52"/>
          <ac:cxnSpMkLst>
            <pc:docMk/>
            <pc:sldMk cId="1368266935" sldId="261"/>
            <ac:cxnSpMk id="48" creationId="{A661C966-C6C8-4667-903D-E68521C357FC}"/>
          </ac:cxnSpMkLst>
        </pc:cxnChg>
        <pc:cxnChg chg="add">
          <ac:chgData name="manon immerzeel" userId="15b45944491b361c" providerId="Windows Live" clId="Web-{BED0D6F9-C56A-4F4B-895F-175E368D73AF}" dt="2022-05-14T19:22:26.578" v="52"/>
          <ac:cxnSpMkLst>
            <pc:docMk/>
            <pc:sldMk cId="1368266935" sldId="261"/>
            <ac:cxnSpMk id="58" creationId="{E90BC892-CE86-41EE-8A3B-2178D5170C7C}"/>
          </ac:cxnSpMkLst>
        </pc:cxnChg>
      </pc:sldChg>
    </pc:docChg>
  </pc:docChgLst>
  <pc:docChgLst>
    <pc:chgData name="manon immerzeel" userId="15b45944491b361c" providerId="Windows Live" clId="Web-{3CF83352-7AC9-4A9D-A781-C735595A2621}"/>
    <pc:docChg chg="addSld delSld modSld">
      <pc:chgData name="manon immerzeel" userId="15b45944491b361c" providerId="Windows Live" clId="Web-{3CF83352-7AC9-4A9D-A781-C735595A2621}" dt="2022-05-14T18:02:20.334" v="63" actId="20577"/>
      <pc:docMkLst>
        <pc:docMk/>
      </pc:docMkLst>
      <pc:sldChg chg="modSp">
        <pc:chgData name="manon immerzeel" userId="15b45944491b361c" providerId="Windows Live" clId="Web-{3CF83352-7AC9-4A9D-A781-C735595A2621}" dt="2022-05-14T18:01:12.616" v="44" actId="20577"/>
        <pc:sldMkLst>
          <pc:docMk/>
          <pc:sldMk cId="128632686" sldId="256"/>
        </pc:sldMkLst>
        <pc:spChg chg="mod">
          <ac:chgData name="manon immerzeel" userId="15b45944491b361c" providerId="Windows Live" clId="Web-{3CF83352-7AC9-4A9D-A781-C735595A2621}" dt="2022-05-14T18:00:49.756" v="15" actId="20577"/>
          <ac:spMkLst>
            <pc:docMk/>
            <pc:sldMk cId="128632686" sldId="256"/>
            <ac:spMk id="2" creationId="{00000000-0000-0000-0000-000000000000}"/>
          </ac:spMkLst>
        </pc:spChg>
        <pc:spChg chg="mod">
          <ac:chgData name="manon immerzeel" userId="15b45944491b361c" providerId="Windows Live" clId="Web-{3CF83352-7AC9-4A9D-A781-C735595A2621}" dt="2022-05-14T18:01:12.616" v="44" actId="20577"/>
          <ac:spMkLst>
            <pc:docMk/>
            <pc:sldMk cId="128632686" sldId="256"/>
            <ac:spMk id="3" creationId="{00000000-0000-0000-0000-000000000000}"/>
          </ac:spMkLst>
        </pc:spChg>
      </pc:sldChg>
      <pc:sldChg chg="addSp modSp new mod setBg">
        <pc:chgData name="manon immerzeel" userId="15b45944491b361c" providerId="Windows Live" clId="Web-{3CF83352-7AC9-4A9D-A781-C735595A2621}" dt="2022-05-14T18:02:20.334" v="63" actId="20577"/>
        <pc:sldMkLst>
          <pc:docMk/>
          <pc:sldMk cId="382580462" sldId="257"/>
        </pc:sldMkLst>
        <pc:spChg chg="mod">
          <ac:chgData name="manon immerzeel" userId="15b45944491b361c" providerId="Windows Live" clId="Web-{3CF83352-7AC9-4A9D-A781-C735595A2621}" dt="2022-05-14T18:02:20.334" v="63" actId="20577"/>
          <ac:spMkLst>
            <pc:docMk/>
            <pc:sldMk cId="382580462" sldId="257"/>
            <ac:spMk id="2" creationId="{BBD3FDB3-53B0-0075-8457-6189834029B2}"/>
          </ac:spMkLst>
        </pc:spChg>
        <pc:spChg chg="mod">
          <ac:chgData name="manon immerzeel" userId="15b45944491b361c" providerId="Windows Live" clId="Web-{3CF83352-7AC9-4A9D-A781-C735595A2621}" dt="2022-05-14T18:01:53.022" v="49"/>
          <ac:spMkLst>
            <pc:docMk/>
            <pc:sldMk cId="382580462" sldId="257"/>
            <ac:spMk id="3" creationId="{B3569417-E6E6-A513-4756-49A226E2B29E}"/>
          </ac:spMkLst>
        </pc:spChg>
        <pc:spChg chg="add">
          <ac:chgData name="manon immerzeel" userId="15b45944491b361c" providerId="Windows Live" clId="Web-{3CF83352-7AC9-4A9D-A781-C735595A2621}" dt="2022-05-14T18:01:53.022" v="49"/>
          <ac:spMkLst>
            <pc:docMk/>
            <pc:sldMk cId="382580462" sldId="257"/>
            <ac:spMk id="8" creationId="{08E7A6F0-5CD3-481E-B0F2-E7F99FE675B0}"/>
          </ac:spMkLst>
        </pc:spChg>
        <pc:spChg chg="add">
          <ac:chgData name="manon immerzeel" userId="15b45944491b361c" providerId="Windows Live" clId="Web-{3CF83352-7AC9-4A9D-A781-C735595A2621}" dt="2022-05-14T18:01:53.022" v="49"/>
          <ac:spMkLst>
            <pc:docMk/>
            <pc:sldMk cId="382580462" sldId="257"/>
            <ac:spMk id="10" creationId="{511290DF-4975-4FCD-8B8D-BBC86B836668}"/>
          </ac:spMkLst>
        </pc:spChg>
        <pc:spChg chg="add">
          <ac:chgData name="manon immerzeel" userId="15b45944491b361c" providerId="Windows Live" clId="Web-{3CF83352-7AC9-4A9D-A781-C735595A2621}" dt="2022-05-14T18:01:53.022" v="49"/>
          <ac:spMkLst>
            <pc:docMk/>
            <pc:sldMk cId="382580462" sldId="257"/>
            <ac:spMk id="16" creationId="{D9FE1511-6E1B-4F0E-8FF0-958527181CC9}"/>
          </ac:spMkLst>
        </pc:spChg>
        <pc:grpChg chg="add">
          <ac:chgData name="manon immerzeel" userId="15b45944491b361c" providerId="Windows Live" clId="Web-{3CF83352-7AC9-4A9D-A781-C735595A2621}" dt="2022-05-14T18:01:53.022" v="49"/>
          <ac:grpSpMkLst>
            <pc:docMk/>
            <pc:sldMk cId="382580462" sldId="257"/>
            <ac:grpSpMk id="12" creationId="{357CA18A-A333-4DCB-842B-76827D2ECB24}"/>
          </ac:grpSpMkLst>
        </pc:grpChg>
        <pc:picChg chg="add">
          <ac:chgData name="manon immerzeel" userId="15b45944491b361c" providerId="Windows Live" clId="Web-{3CF83352-7AC9-4A9D-A781-C735595A2621}" dt="2022-05-14T18:01:53.022" v="49"/>
          <ac:picMkLst>
            <pc:docMk/>
            <pc:sldMk cId="382580462" sldId="257"/>
            <ac:picMk id="18" creationId="{025CEF6D-5E98-4B5C-A10F-7459C1EEF10E}"/>
          </ac:picMkLst>
        </pc:picChg>
        <pc:cxnChg chg="add">
          <ac:chgData name="manon immerzeel" userId="15b45944491b361c" providerId="Windows Live" clId="Web-{3CF83352-7AC9-4A9D-A781-C735595A2621}" dt="2022-05-14T18:01:53.022" v="49"/>
          <ac:cxnSpMkLst>
            <pc:docMk/>
            <pc:sldMk cId="382580462" sldId="257"/>
            <ac:cxnSpMk id="20" creationId="{05C73161-1E4E-4E6A-91B2-E885CF8FFBA6}"/>
          </ac:cxnSpMkLst>
        </pc:cxnChg>
      </pc:sldChg>
      <pc:sldChg chg="addSp modSp new del mod setBg">
        <pc:chgData name="manon immerzeel" userId="15b45944491b361c" providerId="Windows Live" clId="Web-{3CF83352-7AC9-4A9D-A781-C735595A2621}" dt="2022-05-14T18:01:44.366" v="47"/>
        <pc:sldMkLst>
          <pc:docMk/>
          <pc:sldMk cId="1524726557" sldId="257"/>
        </pc:sldMkLst>
        <pc:spChg chg="mod">
          <ac:chgData name="manon immerzeel" userId="15b45944491b361c" providerId="Windows Live" clId="Web-{3CF83352-7AC9-4A9D-A781-C735595A2621}" dt="2022-05-14T18:01:38.756" v="46"/>
          <ac:spMkLst>
            <pc:docMk/>
            <pc:sldMk cId="1524726557" sldId="257"/>
            <ac:spMk id="2" creationId="{370DBF29-3DA9-2B1D-A026-386202E1B2FB}"/>
          </ac:spMkLst>
        </pc:spChg>
        <pc:spChg chg="mod">
          <ac:chgData name="manon immerzeel" userId="15b45944491b361c" providerId="Windows Live" clId="Web-{3CF83352-7AC9-4A9D-A781-C735595A2621}" dt="2022-05-14T18:01:38.756" v="46"/>
          <ac:spMkLst>
            <pc:docMk/>
            <pc:sldMk cId="1524726557" sldId="257"/>
            <ac:spMk id="3" creationId="{89886589-7651-0DAD-E1B7-D10847DD2A6B}"/>
          </ac:spMkLst>
        </pc:spChg>
        <pc:spChg chg="add">
          <ac:chgData name="manon immerzeel" userId="15b45944491b361c" providerId="Windows Live" clId="Web-{3CF83352-7AC9-4A9D-A781-C735595A2621}" dt="2022-05-14T18:01:38.756" v="46"/>
          <ac:spMkLst>
            <pc:docMk/>
            <pc:sldMk cId="1524726557" sldId="257"/>
            <ac:spMk id="8" creationId="{F63C748C-967B-4A7B-A90F-3EDD0F485AC6}"/>
          </ac:spMkLst>
        </pc:spChg>
        <pc:spChg chg="add">
          <ac:chgData name="manon immerzeel" userId="15b45944491b361c" providerId="Windows Live" clId="Web-{3CF83352-7AC9-4A9D-A781-C735595A2621}" dt="2022-05-14T18:01:38.756" v="46"/>
          <ac:spMkLst>
            <pc:docMk/>
            <pc:sldMk cId="1524726557" sldId="257"/>
            <ac:spMk id="10" creationId="{C0143637-4934-44E4-B909-BAF1E7B279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A813652-4B5D-475C-8E46-0BA2EA3417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2ECDCE-C01C-41FE-8D3C-FC58A36C00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75FD-7AF5-4B01-9486-9DFADC57FE19}" type="datetime1">
              <a:rPr lang="nl-NL" smtClean="0"/>
              <a:t>14-5-2022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EDCC96-21C6-4B3C-BB7C-5992C503E5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8A0F3C-7F54-4511-BBFE-4CA81B1B9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10EDC-CC5C-4284-8009-0F1E7058E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210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B960E-B098-47EF-BB4F-9FEBA045299F}" type="datetime1">
              <a:rPr lang="nl-NL" smtClean="0"/>
              <a:pPr/>
              <a:t>14-5-2022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4D1F-736A-426C-89FD-D1CAA557DE6D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3341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14D1F-736A-426C-89FD-D1CAA557DE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76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5B3555-7AA2-4DEE-BB00-83F8CC8C71D8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EE868A-BF28-4C08-8FD5-7B93BA34C026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174FCF-F311-4B14-8FF2-49BE4FF08AD0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 anchor="t"/>
          <a:lstStyle>
            <a:lvl1pPr>
              <a:defRPr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D829B-BE38-47B5-BA9E-65EB61A0AA9D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A41334-760C-40A4-B0FB-CD2D1B4668E5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9F37B-C0DE-47CE-BEC9-BDC284E8B7A0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E03EC-B8B0-41D4-BF84-F9D31E7FD38E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DA03B8-1A39-4417-961F-E359870AF696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1910C9-C29E-4698-B8B1-89DBA5246285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9811EA-FE41-477D-A392-23BE10A8E836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174C41B-30A2-4CEE-BED2-67231FEEDB79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1B8DD85-061C-4F9B-80C3-B5960376A0E8}" type="datetime1">
              <a:rPr lang="nl-NL" noProof="0" smtClean="0"/>
              <a:t>14-5-2022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vokunst.nl/werk/82/de-kunst-van-het-luister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vn.nl/afdelingen/pijnverpleegkundigen/meetinstrumente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vanilasingh.com/repor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nl-NL"/>
              <a:t>PIJNANAMNESE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nl-NL" dirty="0" err="1"/>
              <a:t>V&amp;vn</a:t>
            </a:r>
            <a:r>
              <a:rPr lang="nl-NL" dirty="0"/>
              <a:t> PIJNVERPLEEGKUNDIGEN </a:t>
            </a:r>
          </a:p>
          <a:p>
            <a:r>
              <a:rPr lang="nl-NL" dirty="0"/>
              <a:t>MANON IMMERZEEL, VS AGZ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013D77-6314-4D7E-B3AE-F6434043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F504834-5C3B-4268-AA97-192F1C8B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D3FDB3-53B0-0075-8457-61898340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WAT IS BELANGRIJK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5838553-B7C4-D5FC-CF2F-2C16A6764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934" y="5742863"/>
            <a:ext cx="9926357" cy="333479"/>
          </a:xfrm>
        </p:spPr>
        <p:txBody>
          <a:bodyPr vert="horz" lIns="91440" tIns="91440" rIns="91440" bIns="91440" rtlCol="0">
            <a:normAutofit fontScale="47500" lnSpcReduction="20000"/>
          </a:bodyPr>
          <a:lstStyle/>
          <a:p>
            <a:pPr marL="0" indent="0">
              <a:buNone/>
            </a:pPr>
            <a:r>
              <a:rPr lang="en-US" sz="1800" cap="all">
                <a:hlinkClick r:id="rId3"/>
              </a:rPr>
              <a:t>de kunst van het luisteren | Kunstenaars Vereniging Flevoland (flevokunst.nl)</a:t>
            </a:r>
            <a:endParaRPr lang="en-US" sz="1800" cap="al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8499C1D-827E-4262-9D7E-C9C5D41F7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4769521-3FF2-4900-8E88-FE324129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1FA2858-515C-4B19-957E-E33BE2525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C120D3D-6DFE-4D3F-821A-5DEB60B8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E1EB7109-AEEB-2C7A-D1F7-AC93615F6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2" r="-1" b="-1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34D3980-B8F4-49E4-BADC-88E2D3517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0E57DF2-FA2B-4494-B47E-8180C6326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8EBED6C-98C5-3D7C-7DE0-B51173D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tx2"/>
                </a:solidFill>
              </a:rPr>
              <a:t>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4B3A71-8768-891C-B53D-A5E997DD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779" y="4427183"/>
            <a:ext cx="7379502" cy="522928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700" cap="all">
                <a:solidFill>
                  <a:srgbClr val="000000"/>
                </a:solidFill>
                <a:hlinkClick r:id="rId3"/>
              </a:rPr>
              <a:t>V&amp;VN PIJNVERPLEEGKUNDIGEN MEETINSTRUMENTEN | V&amp;VN (VENVN.NL)</a:t>
            </a:r>
            <a:endParaRPr lang="en-US" sz="1700" cap="all">
              <a:solidFill>
                <a:srgbClr val="00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BFCB61B-D429-4DB9-24E5-9C333E88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NL"/>
              <a:t>samenvattend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9387AB-5CB8-D7E3-A763-0BC9D720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nl-NL"/>
              <a:t>VALTIS  Voorgeschiedenis/Aard/ Locatie/ Tijd/ Intensiteit/ Samenhangende factoren</a:t>
            </a:r>
          </a:p>
          <a:p>
            <a:r>
              <a:rPr lang="nl-NL"/>
              <a:t>BPS  </a:t>
            </a:r>
          </a:p>
          <a:p>
            <a:pPr marL="0" indent="0">
              <a:buNone/>
            </a:pPr>
            <a:r>
              <a:rPr lang="nl-NL"/>
              <a:t>   </a:t>
            </a:r>
            <a:r>
              <a:rPr lang="nl-NL" err="1">
                <a:ea typeface="+mn-lt"/>
                <a:cs typeface="+mn-lt"/>
              </a:rPr>
              <a:t>Biopsychosociaal</a:t>
            </a:r>
            <a:r>
              <a:rPr lang="nl-NL">
                <a:ea typeface="+mn-lt"/>
                <a:cs typeface="+mn-lt"/>
              </a:rPr>
              <a:t> model</a:t>
            </a:r>
            <a:r>
              <a:rPr lang="nl-NL"/>
              <a:t> /   </a:t>
            </a:r>
            <a:r>
              <a:rPr lang="nl-NL">
                <a:ea typeface="+mn-lt"/>
                <a:cs typeface="+mn-lt"/>
              </a:rPr>
              <a:t> ‘‘</a:t>
            </a:r>
            <a:r>
              <a:rPr lang="nl-NL" err="1">
                <a:ea typeface="+mn-lt"/>
                <a:cs typeface="+mn-lt"/>
              </a:rPr>
              <a:t>total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pain</a:t>
            </a:r>
            <a:r>
              <a:rPr lang="nl-NL">
                <a:ea typeface="+mn-lt"/>
                <a:cs typeface="+mn-lt"/>
              </a:rPr>
              <a:t>’’ concept </a:t>
            </a:r>
            <a:r>
              <a:rPr lang="nl-NL" sz="1100">
                <a:ea typeface="+mn-lt"/>
                <a:cs typeface="+mn-lt"/>
              </a:rPr>
              <a:t>(</a:t>
            </a:r>
            <a:r>
              <a:rPr lang="nl-NL" sz="1100" err="1">
                <a:ea typeface="+mn-lt"/>
                <a:cs typeface="+mn-lt"/>
              </a:rPr>
              <a:t>Saunders</a:t>
            </a:r>
            <a:r>
              <a:rPr lang="nl-NL" sz="1100">
                <a:ea typeface="+mn-lt"/>
                <a:cs typeface="+mn-lt"/>
              </a:rPr>
              <a:t>, 1970)</a:t>
            </a:r>
            <a:endParaRPr lang="nl-NL" sz="1100"/>
          </a:p>
          <a:p>
            <a:endParaRPr lang="nl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4">
            <a:extLst>
              <a:ext uri="{FF2B5EF4-FFF2-40B4-BE49-F238E27FC236}">
                <a16:creationId xmlns:a16="http://schemas.microsoft.com/office/drawing/2014/main" id="{8099E6B5-9190-DCA5-2D76-6DC0F0C5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3" r="-4" b="930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9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4">
            <a:extLst>
              <a:ext uri="{FF2B5EF4-FFF2-40B4-BE49-F238E27FC236}">
                <a16:creationId xmlns:a16="http://schemas.microsoft.com/office/drawing/2014/main" id="{C4883ADA-766B-E7E7-F850-3499F91E3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981" b="98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CECEAF5-5456-A260-A3B1-5A2AD0B9337B}"/>
              </a:ext>
            </a:extLst>
          </p:cNvPr>
          <p:cNvSpPr txBox="1"/>
          <p:nvPr/>
        </p:nvSpPr>
        <p:spPr>
          <a:xfrm>
            <a:off x="281553" y="6506704"/>
            <a:ext cx="74572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hlinkClick r:id="rId4"/>
              </a:rPr>
              <a:t>Task</a:t>
            </a:r>
            <a:r>
              <a:rPr lang="nl-NL" dirty="0">
                <a:ea typeface="+mn-lt"/>
                <a:cs typeface="+mn-lt"/>
                <a:hlinkClick r:id="rId4"/>
              </a:rPr>
              <a:t> Force Report Contents - DR. VANILA SINGH, MD (drvanilasingh.com)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72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B4D5DD-B88E-D054-A955-B36C09D9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dirty="0"/>
              <a:t>Doel bereikt?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C9AC539-7730-7B65-2C91-51E80A577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63" r="-3" b="453"/>
          <a:stretch/>
        </p:blipFill>
        <p:spPr>
          <a:xfrm>
            <a:off x="8116373" y="1440052"/>
            <a:ext cx="2799103" cy="32187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22F73437-7181-257D-1CA2-ED6DC3997648}"/>
              </a:ext>
            </a:extLst>
          </p:cNvPr>
          <p:cNvSpPr txBox="1"/>
          <p:nvPr/>
        </p:nvSpPr>
        <p:spPr>
          <a:xfrm>
            <a:off x="7953213" y="4931042"/>
            <a:ext cx="33243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nl-NL" b="1" dirty="0">
                <a:ea typeface="+mn-lt"/>
                <a:cs typeface="+mn-lt"/>
              </a:rPr>
              <a:t>A</a:t>
            </a:r>
            <a:r>
              <a:rPr lang="nl-NL" sz="1000" b="1" dirty="0">
                <a:ea typeface="+mn-lt"/>
                <a:cs typeface="+mn-lt"/>
              </a:rPr>
              <a:t>rjan Zuidhof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166E927-8C53-C6A3-7A53-BCEE940716A0}"/>
              </a:ext>
            </a:extLst>
          </p:cNvPr>
          <p:cNvSpPr txBox="1"/>
          <p:nvPr/>
        </p:nvSpPr>
        <p:spPr>
          <a:xfrm>
            <a:off x="2297139" y="3717816"/>
            <a:ext cx="33502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Bedankt  voor de aandacht</a:t>
            </a:r>
          </a:p>
        </p:txBody>
      </p:sp>
    </p:spTree>
    <p:extLst>
      <p:ext uri="{BB962C8B-B14F-4D97-AF65-F5344CB8AC3E}">
        <p14:creationId xmlns:p14="http://schemas.microsoft.com/office/powerpoint/2010/main" val="136826693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596DA3275C34C821823E7F5C2B6C8" ma:contentTypeVersion="13" ma:contentTypeDescription="Een nieuw document maken." ma:contentTypeScope="" ma:versionID="531aca6af6f0e3167db277bb89fda3b0">
  <xsd:schema xmlns:xsd="http://www.w3.org/2001/XMLSchema" xmlns:xs="http://www.w3.org/2001/XMLSchema" xmlns:p="http://schemas.microsoft.com/office/2006/metadata/properties" xmlns:ns2="a561a770-0ba6-4b28-adf8-29cf858abcaf" xmlns:ns3="9380d12e-5324-40cf-8966-e2e07fdbd7ff" targetNamespace="http://schemas.microsoft.com/office/2006/metadata/properties" ma:root="true" ma:fieldsID="f6e8288fad49bfa9974b5c7ff7ac3cb7" ns2:_="" ns3:_="">
    <xsd:import namespace="a561a770-0ba6-4b28-adf8-29cf858abcaf"/>
    <xsd:import namespace="9380d12e-5324-40cf-8966-e2e07fdbd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1a770-0ba6-4b28-adf8-29cf858ab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0d12e-5324-40cf-8966-e2e07fdbd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4B9DEE-1015-4A29-8D6F-6768648131B1}"/>
</file>

<file path=customXml/itemProps2.xml><?xml version="1.0" encoding="utf-8"?>
<ds:datastoreItem xmlns:ds="http://schemas.openxmlformats.org/officeDocument/2006/customXml" ds:itemID="{D3FF83E4-0551-4EDC-9654-2438C02A1810}"/>
</file>

<file path=customXml/itemProps3.xml><?xml version="1.0" encoding="utf-8"?>
<ds:datastoreItem xmlns:ds="http://schemas.openxmlformats.org/officeDocument/2006/customXml" ds:itemID="{B4E0DDFD-A9F3-49DE-B017-6B3959186602}"/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Application>Microsoft Office PowerPoint</Application>
  <PresentationFormat>Breedbeeld</PresentationFormat>
  <Slides>6</Slides>
  <Notes>1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Galerie</vt:lpstr>
      <vt:lpstr>PIJNANAMNESE</vt:lpstr>
      <vt:lpstr>WAT IS BELANGRIJK</vt:lpstr>
      <vt:lpstr>Structuur</vt:lpstr>
      <vt:lpstr>samenvattend</vt:lpstr>
      <vt:lpstr>PowerPoint-presentatie</vt:lpstr>
      <vt:lpstr>Doel bereikt?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revision>34</cp:revision>
  <dcterms:created xsi:type="dcterms:W3CDTF">2022-05-14T18:00:33Z</dcterms:created>
  <dcterms:modified xsi:type="dcterms:W3CDTF">2022-05-14T19:23:30Z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0x010100532596DA3275C34C821823E7F5C2B6C8</vt:lpwstr>
  </property>
</Properties>
</file>